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8745" y="120472"/>
            <a:ext cx="9414509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Relationship Id="rId3" Type="http://schemas.openxmlformats.org/officeDocument/2006/relationships/image" Target="../media/image110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jp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jp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2.png"/><Relationship Id="rId3" Type="http://schemas.openxmlformats.org/officeDocument/2006/relationships/image" Target="../media/image15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png"/><Relationship Id="rId3" Type="http://schemas.openxmlformats.org/officeDocument/2006/relationships/image" Target="../media/image15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Relationship Id="rId33" Type="http://schemas.openxmlformats.org/officeDocument/2006/relationships/image" Target="../media/image4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6.png"/><Relationship Id="rId3" Type="http://schemas.openxmlformats.org/officeDocument/2006/relationships/image" Target="../media/image167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8.png"/><Relationship Id="rId3" Type="http://schemas.openxmlformats.org/officeDocument/2006/relationships/image" Target="../media/image169.jpg"/><Relationship Id="rId4" Type="http://schemas.openxmlformats.org/officeDocument/2006/relationships/image" Target="../media/image17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png"/><Relationship Id="rId3" Type="http://schemas.openxmlformats.org/officeDocument/2006/relationships/image" Target="../media/image17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3.png"/><Relationship Id="rId3" Type="http://schemas.openxmlformats.org/officeDocument/2006/relationships/image" Target="../media/image184.jpg"/><Relationship Id="rId4" Type="http://schemas.openxmlformats.org/officeDocument/2006/relationships/image" Target="../media/image18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image" Target="../media/image6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Relationship Id="rId15" Type="http://schemas.openxmlformats.org/officeDocument/2006/relationships/image" Target="../media/image227.png"/><Relationship Id="rId16" Type="http://schemas.openxmlformats.org/officeDocument/2006/relationships/image" Target="../media/image228.png"/><Relationship Id="rId17" Type="http://schemas.openxmlformats.org/officeDocument/2006/relationships/image" Target="../media/image229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243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png"/><Relationship Id="rId14" Type="http://schemas.openxmlformats.org/officeDocument/2006/relationships/image" Target="../media/image256.png"/><Relationship Id="rId15" Type="http://schemas.openxmlformats.org/officeDocument/2006/relationships/image" Target="../media/image257.png"/><Relationship Id="rId16" Type="http://schemas.openxmlformats.org/officeDocument/2006/relationships/image" Target="../media/image258.png"/><Relationship Id="rId17" Type="http://schemas.openxmlformats.org/officeDocument/2006/relationships/image" Target="../media/image259.png"/><Relationship Id="rId18" Type="http://schemas.openxmlformats.org/officeDocument/2006/relationships/image" Target="../media/image260.png"/><Relationship Id="rId19" Type="http://schemas.openxmlformats.org/officeDocument/2006/relationships/image" Target="../media/image261.png"/><Relationship Id="rId20" Type="http://schemas.openxmlformats.org/officeDocument/2006/relationships/image" Target="../media/image262.png"/><Relationship Id="rId21" Type="http://schemas.openxmlformats.org/officeDocument/2006/relationships/image" Target="../media/image263.png"/><Relationship Id="rId22" Type="http://schemas.openxmlformats.org/officeDocument/2006/relationships/image" Target="../media/image264.png"/><Relationship Id="rId23" Type="http://schemas.openxmlformats.org/officeDocument/2006/relationships/image" Target="../media/image265.png"/><Relationship Id="rId24" Type="http://schemas.openxmlformats.org/officeDocument/2006/relationships/image" Target="../media/image266.png"/><Relationship Id="rId25" Type="http://schemas.openxmlformats.org/officeDocument/2006/relationships/image" Target="../media/image267.png"/><Relationship Id="rId26" Type="http://schemas.openxmlformats.org/officeDocument/2006/relationships/image" Target="../media/image268.png"/><Relationship Id="rId27" Type="http://schemas.openxmlformats.org/officeDocument/2006/relationships/image" Target="../media/image269.png"/><Relationship Id="rId28" Type="http://schemas.openxmlformats.org/officeDocument/2006/relationships/image" Target="../media/image270.png"/><Relationship Id="rId29" Type="http://schemas.openxmlformats.org/officeDocument/2006/relationships/image" Target="../media/image271.png"/><Relationship Id="rId30" Type="http://schemas.openxmlformats.org/officeDocument/2006/relationships/image" Target="../media/image272.png"/><Relationship Id="rId31" Type="http://schemas.openxmlformats.org/officeDocument/2006/relationships/image" Target="../media/image273.png"/><Relationship Id="rId32" Type="http://schemas.openxmlformats.org/officeDocument/2006/relationships/image" Target="../media/image274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88.png"/><Relationship Id="rId16" Type="http://schemas.openxmlformats.org/officeDocument/2006/relationships/image" Target="../media/image289.png"/><Relationship Id="rId17" Type="http://schemas.openxmlformats.org/officeDocument/2006/relationships/image" Target="../media/image290.png"/><Relationship Id="rId18" Type="http://schemas.openxmlformats.org/officeDocument/2006/relationships/image" Target="../media/image291.png"/><Relationship Id="rId19" Type="http://schemas.openxmlformats.org/officeDocument/2006/relationships/image" Target="../media/image292.png"/><Relationship Id="rId20" Type="http://schemas.openxmlformats.org/officeDocument/2006/relationships/image" Target="../media/image293.png"/><Relationship Id="rId21" Type="http://schemas.openxmlformats.org/officeDocument/2006/relationships/image" Target="../media/image294.png"/><Relationship Id="rId22" Type="http://schemas.openxmlformats.org/officeDocument/2006/relationships/image" Target="../media/image295.png"/><Relationship Id="rId23" Type="http://schemas.openxmlformats.org/officeDocument/2006/relationships/image" Target="../media/image296.png"/><Relationship Id="rId24" Type="http://schemas.openxmlformats.org/officeDocument/2006/relationships/image" Target="../media/image297.png"/><Relationship Id="rId25" Type="http://schemas.openxmlformats.org/officeDocument/2006/relationships/image" Target="../media/image298.png"/><Relationship Id="rId26" Type="http://schemas.openxmlformats.org/officeDocument/2006/relationships/image" Target="../media/image299.png"/><Relationship Id="rId27" Type="http://schemas.openxmlformats.org/officeDocument/2006/relationships/image" Target="../media/image30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1.png"/><Relationship Id="rId3" Type="http://schemas.openxmlformats.org/officeDocument/2006/relationships/image" Target="../media/image302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42288" y="635508"/>
            <a:ext cx="8258175" cy="786130"/>
            <a:chOff x="1542288" y="635508"/>
            <a:chExt cx="8258175" cy="786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2288" y="635508"/>
              <a:ext cx="8257794" cy="7856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196" y="1261872"/>
              <a:ext cx="8205978" cy="6629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92453" y="1297177"/>
              <a:ext cx="8178165" cy="38100"/>
            </a:xfrm>
            <a:custGeom>
              <a:avLst/>
              <a:gdLst/>
              <a:ahLst/>
              <a:cxnLst/>
              <a:rect l="l" t="t" r="r" b="b"/>
              <a:pathLst>
                <a:path w="8178165" h="38100">
                  <a:moveTo>
                    <a:pt x="817778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8177783" y="38100"/>
                  </a:lnTo>
                  <a:lnTo>
                    <a:pt x="81777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92453" y="1297177"/>
              <a:ext cx="8178165" cy="38100"/>
            </a:xfrm>
            <a:custGeom>
              <a:avLst/>
              <a:gdLst/>
              <a:ahLst/>
              <a:cxnLst/>
              <a:rect l="l" t="t" r="r" b="b"/>
              <a:pathLst>
                <a:path w="8178165" h="38100">
                  <a:moveTo>
                    <a:pt x="0" y="0"/>
                  </a:moveTo>
                  <a:lnTo>
                    <a:pt x="2044446" y="0"/>
                  </a:lnTo>
                  <a:lnTo>
                    <a:pt x="4088892" y="0"/>
                  </a:lnTo>
                  <a:lnTo>
                    <a:pt x="6133338" y="0"/>
                  </a:lnTo>
                  <a:lnTo>
                    <a:pt x="8177783" y="0"/>
                  </a:lnTo>
                  <a:lnTo>
                    <a:pt x="8177783" y="38100"/>
                  </a:lnTo>
                  <a:lnTo>
                    <a:pt x="6133338" y="38100"/>
                  </a:lnTo>
                  <a:lnTo>
                    <a:pt x="4088892" y="38100"/>
                  </a:lnTo>
                  <a:lnTo>
                    <a:pt x="2044446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1452" y="661416"/>
              <a:ext cx="1479041" cy="5676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2153" y="692023"/>
              <a:ext cx="1459484" cy="5482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6704" y="661416"/>
              <a:ext cx="3641598" cy="7231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7023" y="692023"/>
              <a:ext cx="3621786" cy="703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6223" y="673620"/>
              <a:ext cx="2637281" cy="5707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7178" y="703199"/>
              <a:ext cx="2617216" cy="55206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23644" y="1793748"/>
            <a:ext cx="7895844" cy="443788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809733" y="6358534"/>
            <a:ext cx="23279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dbl" sz="2400" spc="265" b="1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SHIVAM</a:t>
            </a:r>
            <a:r>
              <a:rPr dirty="0" u="dbl" sz="2400" spc="25" b="1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dirty="0" u="dbl" sz="2400" spc="434" b="1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GARG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8155" y="522731"/>
            <a:ext cx="9036050" cy="843280"/>
          </a:xfrm>
          <a:custGeom>
            <a:avLst/>
            <a:gdLst/>
            <a:ahLst/>
            <a:cxnLst/>
            <a:rect l="l" t="t" r="r" b="b"/>
            <a:pathLst>
              <a:path w="9036050" h="843280">
                <a:moveTo>
                  <a:pt x="0" y="842772"/>
                </a:moveTo>
                <a:lnTo>
                  <a:pt x="9035796" y="842772"/>
                </a:lnTo>
                <a:lnTo>
                  <a:pt x="9035796" y="0"/>
                </a:lnTo>
                <a:lnTo>
                  <a:pt x="0" y="0"/>
                </a:lnTo>
                <a:lnTo>
                  <a:pt x="0" y="842772"/>
                </a:lnTo>
                <a:close/>
              </a:path>
            </a:pathLst>
          </a:custGeom>
          <a:ln w="9525">
            <a:solidFill>
              <a:srgbClr val="BB451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7111" y="254508"/>
            <a:ext cx="9620250" cy="1381760"/>
            <a:chOff x="1277111" y="254508"/>
            <a:chExt cx="9620250" cy="1381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111" y="254508"/>
              <a:ext cx="9620250" cy="13815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3019" y="280416"/>
              <a:ext cx="9569577" cy="5966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1053" y="305689"/>
              <a:ext cx="9550273" cy="5817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8847" y="1011936"/>
              <a:ext cx="3147822" cy="5890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7991" y="1037209"/>
              <a:ext cx="3156966" cy="5744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29708" y="1529461"/>
              <a:ext cx="3131820" cy="30480"/>
            </a:xfrm>
            <a:custGeom>
              <a:avLst/>
              <a:gdLst/>
              <a:ahLst/>
              <a:cxnLst/>
              <a:rect l="l" t="t" r="r" b="b"/>
              <a:pathLst>
                <a:path w="3131820" h="30480">
                  <a:moveTo>
                    <a:pt x="313181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3131819" y="30479"/>
                  </a:lnTo>
                  <a:lnTo>
                    <a:pt x="3131819" y="0"/>
                  </a:lnTo>
                  <a:close/>
                </a:path>
              </a:pathLst>
            </a:custGeom>
            <a:solidFill>
              <a:srgbClr val="B799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29708" y="1529461"/>
              <a:ext cx="3131820" cy="30480"/>
            </a:xfrm>
            <a:custGeom>
              <a:avLst/>
              <a:gdLst/>
              <a:ahLst/>
              <a:cxnLst/>
              <a:rect l="l" t="t" r="r" b="b"/>
              <a:pathLst>
                <a:path w="3131820" h="30480">
                  <a:moveTo>
                    <a:pt x="0" y="30479"/>
                  </a:moveTo>
                  <a:lnTo>
                    <a:pt x="3131819" y="30479"/>
                  </a:lnTo>
                  <a:lnTo>
                    <a:pt x="3131819" y="0"/>
                  </a:lnTo>
                  <a:lnTo>
                    <a:pt x="0" y="0"/>
                  </a:lnTo>
                  <a:lnTo>
                    <a:pt x="0" y="30479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0" y="2125979"/>
            <a:ext cx="12192000" cy="4187190"/>
            <a:chOff x="0" y="2125979"/>
            <a:chExt cx="12192000" cy="418719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125979"/>
              <a:ext cx="12192000" cy="41871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" y="2153462"/>
              <a:ext cx="12175489" cy="4133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531" y="106679"/>
            <a:ext cx="12052935" cy="6662420"/>
            <a:chOff x="65531" y="106679"/>
            <a:chExt cx="12052935" cy="6662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1" y="106679"/>
              <a:ext cx="12052554" cy="66621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" y="134110"/>
              <a:ext cx="11999976" cy="6609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" y="68578"/>
            <a:ext cx="12068175" cy="6696075"/>
            <a:chOff x="60960" y="68578"/>
            <a:chExt cx="12068175" cy="6696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" y="68578"/>
              <a:ext cx="12067794" cy="66956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" y="96010"/>
              <a:ext cx="12015216" cy="6643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03" y="96011"/>
            <a:ext cx="12049760" cy="5126355"/>
            <a:chOff x="70103" y="96011"/>
            <a:chExt cx="12049760" cy="5126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96011"/>
              <a:ext cx="12049506" cy="51259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36" y="123444"/>
              <a:ext cx="11996928" cy="507339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04901" y="5539232"/>
            <a:ext cx="110864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Georgia"/>
                <a:cs typeface="Georgia"/>
              </a:rPr>
              <a:t>As</a:t>
            </a:r>
            <a:r>
              <a:rPr dirty="0" sz="24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2400" spc="4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Georgia"/>
                <a:cs typeface="Georgia"/>
              </a:rPr>
              <a:t>AQI</a:t>
            </a:r>
            <a:r>
              <a:rPr dirty="0" sz="2400" spc="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dirty="0" sz="2400" spc="4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Georgia"/>
                <a:cs typeface="Georgia"/>
              </a:rPr>
              <a:t>AQI_Bucket</a:t>
            </a:r>
            <a:r>
              <a:rPr dirty="0" sz="2400" spc="4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dirty="0" sz="2400" spc="4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Georgia"/>
                <a:cs typeface="Georgia"/>
              </a:rPr>
              <a:t>calculated.</a:t>
            </a:r>
            <a:r>
              <a:rPr dirty="0" sz="2400" spc="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2400" spc="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Georgia"/>
                <a:cs typeface="Georgia"/>
              </a:rPr>
              <a:t>whole</a:t>
            </a:r>
            <a:r>
              <a:rPr dirty="0" sz="2400" spc="5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Georgia"/>
                <a:cs typeface="Georgia"/>
              </a:rPr>
              <a:t>Brown</a:t>
            </a:r>
            <a:r>
              <a:rPr dirty="0" sz="2400" spc="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Georgia"/>
                <a:cs typeface="Georgia"/>
              </a:rPr>
              <a:t>part</a:t>
            </a:r>
            <a:r>
              <a:rPr dirty="0" sz="2400" spc="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Georgia"/>
                <a:cs typeface="Georgia"/>
              </a:rPr>
              <a:t>represents!</a:t>
            </a:r>
            <a:r>
              <a:rPr dirty="0" sz="24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Georgia"/>
                <a:cs typeface="Georgia"/>
              </a:rPr>
              <a:t>There</a:t>
            </a:r>
            <a:r>
              <a:rPr dirty="0" sz="2400" spc="4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Georgia"/>
                <a:cs typeface="Georgia"/>
              </a:rPr>
              <a:t>is </a:t>
            </a:r>
            <a:r>
              <a:rPr dirty="0" sz="2400" spc="-56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Georgia"/>
                <a:cs typeface="Georgia"/>
              </a:rPr>
              <a:t>no</a:t>
            </a:r>
            <a:r>
              <a:rPr dirty="0" sz="2400" spc="2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Georgia"/>
                <a:cs typeface="Georgia"/>
              </a:rPr>
              <a:t>missing</a:t>
            </a:r>
            <a:r>
              <a:rPr dirty="0" sz="2400" spc="4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Georgia"/>
                <a:cs typeface="Georgia"/>
              </a:rPr>
              <a:t>value</a:t>
            </a:r>
            <a:r>
              <a:rPr dirty="0" sz="24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dirty="0" sz="2400" spc="4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2400" spc="3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Georgia"/>
                <a:cs typeface="Georgia"/>
              </a:rPr>
              <a:t>dataset.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759" y="5942076"/>
            <a:ext cx="10144760" cy="666750"/>
            <a:chOff x="365759" y="5942076"/>
            <a:chExt cx="10144760" cy="666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59" y="5942076"/>
              <a:ext cx="10144506" cy="6667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667" y="5969508"/>
              <a:ext cx="4611243" cy="3092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4063" y="5967984"/>
              <a:ext cx="617982" cy="3094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3580" y="5969508"/>
              <a:ext cx="2148078" cy="3077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8619" y="5967984"/>
              <a:ext cx="617981" cy="3094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6612" y="5969508"/>
              <a:ext cx="1777746" cy="3092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67" y="6335268"/>
              <a:ext cx="3220973" cy="24895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7723" y="65531"/>
            <a:ext cx="12034520" cy="5755640"/>
            <a:chOff x="77723" y="65531"/>
            <a:chExt cx="12034520" cy="575564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23" y="65531"/>
              <a:ext cx="12034266" cy="57553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155" y="92963"/>
              <a:ext cx="11981688" cy="5702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615683" y="196595"/>
            <a:ext cx="5048250" cy="2556510"/>
            <a:chOff x="6615683" y="196595"/>
            <a:chExt cx="5048250" cy="25565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5683" y="196595"/>
              <a:ext cx="5048250" cy="25565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3115" y="222503"/>
              <a:ext cx="4995036" cy="5280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9879" y="247649"/>
              <a:ext cx="4961890" cy="5123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3467" y="1313687"/>
              <a:ext cx="3932681" cy="525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94168" y="1343406"/>
              <a:ext cx="3907790" cy="27940"/>
            </a:xfrm>
            <a:custGeom>
              <a:avLst/>
              <a:gdLst/>
              <a:ahLst/>
              <a:cxnLst/>
              <a:rect l="l" t="t" r="r" b="b"/>
              <a:pathLst>
                <a:path w="3907790" h="27940">
                  <a:moveTo>
                    <a:pt x="3907535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3907535" y="27432"/>
                  </a:lnTo>
                  <a:lnTo>
                    <a:pt x="3907535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94168" y="1343406"/>
              <a:ext cx="3907790" cy="27940"/>
            </a:xfrm>
            <a:custGeom>
              <a:avLst/>
              <a:gdLst/>
              <a:ahLst/>
              <a:cxnLst/>
              <a:rect l="l" t="t" r="r" b="b"/>
              <a:pathLst>
                <a:path w="3907790" h="27940">
                  <a:moveTo>
                    <a:pt x="0" y="0"/>
                  </a:moveTo>
                  <a:lnTo>
                    <a:pt x="1302511" y="0"/>
                  </a:lnTo>
                  <a:lnTo>
                    <a:pt x="2605024" y="0"/>
                  </a:lnTo>
                  <a:lnTo>
                    <a:pt x="3907535" y="0"/>
                  </a:lnTo>
                  <a:lnTo>
                    <a:pt x="3907535" y="27432"/>
                  </a:lnTo>
                  <a:lnTo>
                    <a:pt x="2605024" y="27432"/>
                  </a:lnTo>
                  <a:lnTo>
                    <a:pt x="1302511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2611" y="877823"/>
              <a:ext cx="3928109" cy="422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8613" y="902969"/>
              <a:ext cx="3912743" cy="4071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7595" y="1533143"/>
              <a:ext cx="1888998" cy="5280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6259" y="1558290"/>
              <a:ext cx="1927098" cy="51231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96960" y="1998725"/>
              <a:ext cx="1902460" cy="27940"/>
            </a:xfrm>
            <a:custGeom>
              <a:avLst/>
              <a:gdLst/>
              <a:ahLst/>
              <a:cxnLst/>
              <a:rect l="l" t="t" r="r" b="b"/>
              <a:pathLst>
                <a:path w="1902459" h="27939">
                  <a:moveTo>
                    <a:pt x="190195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901952" y="27432"/>
                  </a:lnTo>
                  <a:lnTo>
                    <a:pt x="1901952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196960" y="1998725"/>
              <a:ext cx="1902460" cy="27940"/>
            </a:xfrm>
            <a:custGeom>
              <a:avLst/>
              <a:gdLst/>
              <a:ahLst/>
              <a:cxnLst/>
              <a:rect l="l" t="t" r="r" b="b"/>
              <a:pathLst>
                <a:path w="1902459" h="27939">
                  <a:moveTo>
                    <a:pt x="0" y="0"/>
                  </a:moveTo>
                  <a:lnTo>
                    <a:pt x="950976" y="0"/>
                  </a:lnTo>
                  <a:lnTo>
                    <a:pt x="1901952" y="0"/>
                  </a:lnTo>
                  <a:lnTo>
                    <a:pt x="1901952" y="27432"/>
                  </a:lnTo>
                  <a:lnTo>
                    <a:pt x="950976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3131" y="2188463"/>
              <a:ext cx="3213354" cy="53111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6367" y="2213356"/>
              <a:ext cx="3248405" cy="5152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37068" y="2654045"/>
              <a:ext cx="3223260" cy="27940"/>
            </a:xfrm>
            <a:custGeom>
              <a:avLst/>
              <a:gdLst/>
              <a:ahLst/>
              <a:cxnLst/>
              <a:rect l="l" t="t" r="r" b="b"/>
              <a:pathLst>
                <a:path w="3223259" h="27939">
                  <a:moveTo>
                    <a:pt x="3223259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3223259" y="27431"/>
                  </a:lnTo>
                  <a:lnTo>
                    <a:pt x="3223259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537068" y="2654045"/>
              <a:ext cx="3223260" cy="27940"/>
            </a:xfrm>
            <a:custGeom>
              <a:avLst/>
              <a:gdLst/>
              <a:ahLst/>
              <a:cxnLst/>
              <a:rect l="l" t="t" r="r" b="b"/>
              <a:pathLst>
                <a:path w="3223259" h="27939">
                  <a:moveTo>
                    <a:pt x="0" y="0"/>
                  </a:moveTo>
                  <a:lnTo>
                    <a:pt x="1074420" y="0"/>
                  </a:lnTo>
                  <a:lnTo>
                    <a:pt x="2148839" y="0"/>
                  </a:lnTo>
                  <a:lnTo>
                    <a:pt x="3223259" y="0"/>
                  </a:lnTo>
                  <a:lnTo>
                    <a:pt x="3223259" y="27431"/>
                  </a:lnTo>
                  <a:lnTo>
                    <a:pt x="2148839" y="27431"/>
                  </a:lnTo>
                  <a:lnTo>
                    <a:pt x="1074420" y="27431"/>
                  </a:lnTo>
                  <a:lnTo>
                    <a:pt x="0" y="2743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-7937" y="0"/>
            <a:ext cx="7327900" cy="6858000"/>
            <a:chOff x="-7937" y="0"/>
            <a:chExt cx="7327900" cy="6858000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6346698" cy="6857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68" y="10665"/>
              <a:ext cx="6310883" cy="68473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71771" y="486155"/>
              <a:ext cx="3048000" cy="26746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273296" y="456056"/>
              <a:ext cx="2986405" cy="2619375"/>
            </a:xfrm>
            <a:custGeom>
              <a:avLst/>
              <a:gdLst/>
              <a:ahLst/>
              <a:cxnLst/>
              <a:rect l="l" t="t" r="r" b="b"/>
              <a:pathLst>
                <a:path w="2986404" h="2619375">
                  <a:moveTo>
                    <a:pt x="2986278" y="2608072"/>
                  </a:moveTo>
                  <a:lnTo>
                    <a:pt x="2985643" y="2600071"/>
                  </a:lnTo>
                  <a:lnTo>
                    <a:pt x="2980436" y="2595372"/>
                  </a:lnTo>
                  <a:lnTo>
                    <a:pt x="302552" y="270167"/>
                  </a:lnTo>
                  <a:lnTo>
                    <a:pt x="415925" y="162052"/>
                  </a:lnTo>
                  <a:lnTo>
                    <a:pt x="0" y="0"/>
                  </a:lnTo>
                  <a:lnTo>
                    <a:pt x="141986" y="423291"/>
                  </a:lnTo>
                  <a:lnTo>
                    <a:pt x="284099" y="287756"/>
                  </a:lnTo>
                  <a:lnTo>
                    <a:pt x="2963799" y="2614549"/>
                  </a:lnTo>
                  <a:lnTo>
                    <a:pt x="2969006" y="2619248"/>
                  </a:lnTo>
                  <a:lnTo>
                    <a:pt x="2977134" y="2618613"/>
                  </a:lnTo>
                  <a:lnTo>
                    <a:pt x="2981706" y="2613279"/>
                  </a:lnTo>
                  <a:lnTo>
                    <a:pt x="2986278" y="2608072"/>
                  </a:lnTo>
                  <a:close/>
                </a:path>
              </a:pathLst>
            </a:custGeom>
            <a:solidFill>
              <a:srgbClr val="BB45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273296" y="456056"/>
              <a:ext cx="415925" cy="423545"/>
            </a:xfrm>
            <a:custGeom>
              <a:avLst/>
              <a:gdLst/>
              <a:ahLst/>
              <a:cxnLst/>
              <a:rect l="l" t="t" r="r" b="b"/>
              <a:pathLst>
                <a:path w="415925" h="423544">
                  <a:moveTo>
                    <a:pt x="141986" y="423290"/>
                  </a:moveTo>
                  <a:lnTo>
                    <a:pt x="0" y="0"/>
                  </a:lnTo>
                  <a:lnTo>
                    <a:pt x="415925" y="162051"/>
                  </a:lnTo>
                  <a:lnTo>
                    <a:pt x="141986" y="423290"/>
                  </a:lnTo>
                  <a:close/>
                </a:path>
              </a:pathLst>
            </a:custGeom>
            <a:ln w="15875">
              <a:solidFill>
                <a:srgbClr val="882F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8431" y="797051"/>
              <a:ext cx="553720" cy="127000"/>
            </a:xfrm>
            <a:custGeom>
              <a:avLst/>
              <a:gdLst/>
              <a:ahLst/>
              <a:cxnLst/>
              <a:rect l="l" t="t" r="r" b="b"/>
              <a:pathLst>
                <a:path w="553719" h="127000">
                  <a:moveTo>
                    <a:pt x="489966" y="0"/>
                  </a:moveTo>
                  <a:lnTo>
                    <a:pt x="489966" y="31623"/>
                  </a:lnTo>
                  <a:lnTo>
                    <a:pt x="0" y="31623"/>
                  </a:lnTo>
                  <a:lnTo>
                    <a:pt x="0" y="94869"/>
                  </a:lnTo>
                  <a:lnTo>
                    <a:pt x="489966" y="94869"/>
                  </a:lnTo>
                  <a:lnTo>
                    <a:pt x="489966" y="126492"/>
                  </a:lnTo>
                  <a:lnTo>
                    <a:pt x="553212" y="63246"/>
                  </a:lnTo>
                  <a:lnTo>
                    <a:pt x="4899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08431" y="797051"/>
              <a:ext cx="553720" cy="127000"/>
            </a:xfrm>
            <a:custGeom>
              <a:avLst/>
              <a:gdLst/>
              <a:ahLst/>
              <a:cxnLst/>
              <a:rect l="l" t="t" r="r" b="b"/>
              <a:pathLst>
                <a:path w="553719" h="127000">
                  <a:moveTo>
                    <a:pt x="0" y="31623"/>
                  </a:moveTo>
                  <a:lnTo>
                    <a:pt x="489966" y="31623"/>
                  </a:lnTo>
                  <a:lnTo>
                    <a:pt x="489966" y="0"/>
                  </a:lnTo>
                  <a:lnTo>
                    <a:pt x="553212" y="63246"/>
                  </a:lnTo>
                  <a:lnTo>
                    <a:pt x="489966" y="126492"/>
                  </a:lnTo>
                  <a:lnTo>
                    <a:pt x="489966" y="94869"/>
                  </a:lnTo>
                  <a:lnTo>
                    <a:pt x="0" y="94869"/>
                  </a:lnTo>
                  <a:lnTo>
                    <a:pt x="0" y="31623"/>
                  </a:lnTo>
                  <a:close/>
                </a:path>
              </a:pathLst>
            </a:custGeom>
            <a:ln w="158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77368" y="2918460"/>
              <a:ext cx="684530" cy="152400"/>
            </a:xfrm>
            <a:custGeom>
              <a:avLst/>
              <a:gdLst/>
              <a:ahLst/>
              <a:cxnLst/>
              <a:rect l="l" t="t" r="r" b="b"/>
              <a:pathLst>
                <a:path w="684530" h="152400">
                  <a:moveTo>
                    <a:pt x="608076" y="0"/>
                  </a:moveTo>
                  <a:lnTo>
                    <a:pt x="608076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608076" y="114300"/>
                  </a:lnTo>
                  <a:lnTo>
                    <a:pt x="608076" y="152400"/>
                  </a:lnTo>
                  <a:lnTo>
                    <a:pt x="684276" y="76200"/>
                  </a:lnTo>
                  <a:lnTo>
                    <a:pt x="6080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77368" y="2918460"/>
              <a:ext cx="684530" cy="152400"/>
            </a:xfrm>
            <a:custGeom>
              <a:avLst/>
              <a:gdLst/>
              <a:ahLst/>
              <a:cxnLst/>
              <a:rect l="l" t="t" r="r" b="b"/>
              <a:pathLst>
                <a:path w="684530" h="152400">
                  <a:moveTo>
                    <a:pt x="0" y="38100"/>
                  </a:moveTo>
                  <a:lnTo>
                    <a:pt x="608076" y="38100"/>
                  </a:lnTo>
                  <a:lnTo>
                    <a:pt x="608076" y="0"/>
                  </a:lnTo>
                  <a:lnTo>
                    <a:pt x="684276" y="76200"/>
                  </a:lnTo>
                  <a:lnTo>
                    <a:pt x="608076" y="152400"/>
                  </a:lnTo>
                  <a:lnTo>
                    <a:pt x="608076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158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84276" y="507491"/>
              <a:ext cx="553720" cy="127000"/>
            </a:xfrm>
            <a:custGeom>
              <a:avLst/>
              <a:gdLst/>
              <a:ahLst/>
              <a:cxnLst/>
              <a:rect l="l" t="t" r="r" b="b"/>
              <a:pathLst>
                <a:path w="553719" h="127000">
                  <a:moveTo>
                    <a:pt x="489965" y="0"/>
                  </a:moveTo>
                  <a:lnTo>
                    <a:pt x="489965" y="31623"/>
                  </a:lnTo>
                  <a:lnTo>
                    <a:pt x="0" y="31623"/>
                  </a:lnTo>
                  <a:lnTo>
                    <a:pt x="0" y="94869"/>
                  </a:lnTo>
                  <a:lnTo>
                    <a:pt x="489965" y="94869"/>
                  </a:lnTo>
                  <a:lnTo>
                    <a:pt x="489965" y="126492"/>
                  </a:lnTo>
                  <a:lnTo>
                    <a:pt x="553211" y="63246"/>
                  </a:lnTo>
                  <a:lnTo>
                    <a:pt x="48996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4276" y="507491"/>
              <a:ext cx="553720" cy="127000"/>
            </a:xfrm>
            <a:custGeom>
              <a:avLst/>
              <a:gdLst/>
              <a:ahLst/>
              <a:cxnLst/>
              <a:rect l="l" t="t" r="r" b="b"/>
              <a:pathLst>
                <a:path w="553719" h="127000">
                  <a:moveTo>
                    <a:pt x="0" y="31623"/>
                  </a:moveTo>
                  <a:lnTo>
                    <a:pt x="489965" y="31623"/>
                  </a:lnTo>
                  <a:lnTo>
                    <a:pt x="489965" y="0"/>
                  </a:lnTo>
                  <a:lnTo>
                    <a:pt x="553211" y="63246"/>
                  </a:lnTo>
                  <a:lnTo>
                    <a:pt x="489965" y="126492"/>
                  </a:lnTo>
                  <a:lnTo>
                    <a:pt x="489965" y="94869"/>
                  </a:lnTo>
                  <a:lnTo>
                    <a:pt x="0" y="94869"/>
                  </a:lnTo>
                  <a:lnTo>
                    <a:pt x="0" y="31623"/>
                  </a:lnTo>
                  <a:close/>
                </a:path>
              </a:pathLst>
            </a:custGeom>
            <a:ln w="1587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9184" y="1203960"/>
              <a:ext cx="632460" cy="165100"/>
            </a:xfrm>
            <a:custGeom>
              <a:avLst/>
              <a:gdLst/>
              <a:ahLst/>
              <a:cxnLst/>
              <a:rect l="l" t="t" r="r" b="b"/>
              <a:pathLst>
                <a:path w="632460" h="165100">
                  <a:moveTo>
                    <a:pt x="550163" y="0"/>
                  </a:moveTo>
                  <a:lnTo>
                    <a:pt x="550163" y="41148"/>
                  </a:lnTo>
                  <a:lnTo>
                    <a:pt x="0" y="41148"/>
                  </a:lnTo>
                  <a:lnTo>
                    <a:pt x="0" y="123443"/>
                  </a:lnTo>
                  <a:lnTo>
                    <a:pt x="550163" y="123443"/>
                  </a:lnTo>
                  <a:lnTo>
                    <a:pt x="550163" y="164591"/>
                  </a:lnTo>
                  <a:lnTo>
                    <a:pt x="632460" y="82295"/>
                  </a:lnTo>
                  <a:lnTo>
                    <a:pt x="55016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9184" y="1203960"/>
              <a:ext cx="632460" cy="165100"/>
            </a:xfrm>
            <a:custGeom>
              <a:avLst/>
              <a:gdLst/>
              <a:ahLst/>
              <a:cxnLst/>
              <a:rect l="l" t="t" r="r" b="b"/>
              <a:pathLst>
                <a:path w="632460" h="165100">
                  <a:moveTo>
                    <a:pt x="0" y="41148"/>
                  </a:moveTo>
                  <a:lnTo>
                    <a:pt x="550163" y="41148"/>
                  </a:lnTo>
                  <a:lnTo>
                    <a:pt x="550163" y="0"/>
                  </a:lnTo>
                  <a:lnTo>
                    <a:pt x="632460" y="82295"/>
                  </a:lnTo>
                  <a:lnTo>
                    <a:pt x="550163" y="164591"/>
                  </a:lnTo>
                  <a:lnTo>
                    <a:pt x="550163" y="123443"/>
                  </a:lnTo>
                  <a:lnTo>
                    <a:pt x="0" y="123443"/>
                  </a:lnTo>
                  <a:lnTo>
                    <a:pt x="0" y="41148"/>
                  </a:lnTo>
                  <a:close/>
                </a:path>
              </a:pathLst>
            </a:custGeom>
            <a:ln w="158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57556" y="1955292"/>
              <a:ext cx="632460" cy="134620"/>
            </a:xfrm>
            <a:custGeom>
              <a:avLst/>
              <a:gdLst/>
              <a:ahLst/>
              <a:cxnLst/>
              <a:rect l="l" t="t" r="r" b="b"/>
              <a:pathLst>
                <a:path w="632460" h="134619">
                  <a:moveTo>
                    <a:pt x="565404" y="0"/>
                  </a:moveTo>
                  <a:lnTo>
                    <a:pt x="565404" y="33528"/>
                  </a:lnTo>
                  <a:lnTo>
                    <a:pt x="0" y="33528"/>
                  </a:lnTo>
                  <a:lnTo>
                    <a:pt x="0" y="100584"/>
                  </a:lnTo>
                  <a:lnTo>
                    <a:pt x="565404" y="100584"/>
                  </a:lnTo>
                  <a:lnTo>
                    <a:pt x="565404" y="134112"/>
                  </a:lnTo>
                  <a:lnTo>
                    <a:pt x="632460" y="67056"/>
                  </a:lnTo>
                  <a:lnTo>
                    <a:pt x="56540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57556" y="1955292"/>
              <a:ext cx="632460" cy="134620"/>
            </a:xfrm>
            <a:custGeom>
              <a:avLst/>
              <a:gdLst/>
              <a:ahLst/>
              <a:cxnLst/>
              <a:rect l="l" t="t" r="r" b="b"/>
              <a:pathLst>
                <a:path w="632460" h="134619">
                  <a:moveTo>
                    <a:pt x="0" y="33528"/>
                  </a:moveTo>
                  <a:lnTo>
                    <a:pt x="565404" y="33528"/>
                  </a:lnTo>
                  <a:lnTo>
                    <a:pt x="565404" y="0"/>
                  </a:lnTo>
                  <a:lnTo>
                    <a:pt x="632460" y="67056"/>
                  </a:lnTo>
                  <a:lnTo>
                    <a:pt x="565404" y="134112"/>
                  </a:lnTo>
                  <a:lnTo>
                    <a:pt x="565404" y="100584"/>
                  </a:lnTo>
                  <a:lnTo>
                    <a:pt x="0" y="100584"/>
                  </a:lnTo>
                  <a:lnTo>
                    <a:pt x="0" y="33528"/>
                  </a:lnTo>
                  <a:close/>
                </a:path>
              </a:pathLst>
            </a:custGeom>
            <a:ln w="1587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74548" y="1475232"/>
              <a:ext cx="632460" cy="163195"/>
            </a:xfrm>
            <a:custGeom>
              <a:avLst/>
              <a:gdLst/>
              <a:ahLst/>
              <a:cxnLst/>
              <a:rect l="l" t="t" r="r" b="b"/>
              <a:pathLst>
                <a:path w="632460" h="163194">
                  <a:moveTo>
                    <a:pt x="550926" y="0"/>
                  </a:moveTo>
                  <a:lnTo>
                    <a:pt x="550926" y="40766"/>
                  </a:lnTo>
                  <a:lnTo>
                    <a:pt x="0" y="40766"/>
                  </a:lnTo>
                  <a:lnTo>
                    <a:pt x="0" y="122300"/>
                  </a:lnTo>
                  <a:lnTo>
                    <a:pt x="550926" y="122300"/>
                  </a:lnTo>
                  <a:lnTo>
                    <a:pt x="550926" y="163067"/>
                  </a:lnTo>
                  <a:lnTo>
                    <a:pt x="632460" y="81533"/>
                  </a:lnTo>
                  <a:lnTo>
                    <a:pt x="55092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4548" y="1475232"/>
              <a:ext cx="632460" cy="163195"/>
            </a:xfrm>
            <a:custGeom>
              <a:avLst/>
              <a:gdLst/>
              <a:ahLst/>
              <a:cxnLst/>
              <a:rect l="l" t="t" r="r" b="b"/>
              <a:pathLst>
                <a:path w="632460" h="163194">
                  <a:moveTo>
                    <a:pt x="0" y="40766"/>
                  </a:moveTo>
                  <a:lnTo>
                    <a:pt x="550926" y="40766"/>
                  </a:lnTo>
                  <a:lnTo>
                    <a:pt x="550926" y="0"/>
                  </a:lnTo>
                  <a:lnTo>
                    <a:pt x="632460" y="81533"/>
                  </a:lnTo>
                  <a:lnTo>
                    <a:pt x="550926" y="163067"/>
                  </a:lnTo>
                  <a:lnTo>
                    <a:pt x="550926" y="122300"/>
                  </a:lnTo>
                  <a:lnTo>
                    <a:pt x="0" y="122300"/>
                  </a:lnTo>
                  <a:lnTo>
                    <a:pt x="0" y="40766"/>
                  </a:lnTo>
                  <a:close/>
                </a:path>
              </a:pathLst>
            </a:custGeom>
            <a:ln w="158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57556" y="2459735"/>
              <a:ext cx="632460" cy="127000"/>
            </a:xfrm>
            <a:custGeom>
              <a:avLst/>
              <a:gdLst/>
              <a:ahLst/>
              <a:cxnLst/>
              <a:rect l="l" t="t" r="r" b="b"/>
              <a:pathLst>
                <a:path w="632460" h="127000">
                  <a:moveTo>
                    <a:pt x="569213" y="0"/>
                  </a:moveTo>
                  <a:lnTo>
                    <a:pt x="569213" y="31623"/>
                  </a:lnTo>
                  <a:lnTo>
                    <a:pt x="0" y="31623"/>
                  </a:lnTo>
                  <a:lnTo>
                    <a:pt x="0" y="94868"/>
                  </a:lnTo>
                  <a:lnTo>
                    <a:pt x="569213" y="94868"/>
                  </a:lnTo>
                  <a:lnTo>
                    <a:pt x="569213" y="126491"/>
                  </a:lnTo>
                  <a:lnTo>
                    <a:pt x="632460" y="63246"/>
                  </a:lnTo>
                  <a:lnTo>
                    <a:pt x="56921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57556" y="2459735"/>
              <a:ext cx="632460" cy="127000"/>
            </a:xfrm>
            <a:custGeom>
              <a:avLst/>
              <a:gdLst/>
              <a:ahLst/>
              <a:cxnLst/>
              <a:rect l="l" t="t" r="r" b="b"/>
              <a:pathLst>
                <a:path w="632460" h="127000">
                  <a:moveTo>
                    <a:pt x="0" y="31623"/>
                  </a:moveTo>
                  <a:lnTo>
                    <a:pt x="569213" y="31623"/>
                  </a:lnTo>
                  <a:lnTo>
                    <a:pt x="569213" y="0"/>
                  </a:lnTo>
                  <a:lnTo>
                    <a:pt x="632460" y="63246"/>
                  </a:lnTo>
                  <a:lnTo>
                    <a:pt x="569213" y="126491"/>
                  </a:lnTo>
                  <a:lnTo>
                    <a:pt x="569213" y="94868"/>
                  </a:lnTo>
                  <a:lnTo>
                    <a:pt x="0" y="94868"/>
                  </a:lnTo>
                  <a:lnTo>
                    <a:pt x="0" y="31623"/>
                  </a:lnTo>
                  <a:close/>
                </a:path>
              </a:pathLst>
            </a:custGeom>
            <a:ln w="158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71500" y="4360164"/>
              <a:ext cx="683260" cy="127000"/>
            </a:xfrm>
            <a:custGeom>
              <a:avLst/>
              <a:gdLst/>
              <a:ahLst/>
              <a:cxnLst/>
              <a:rect l="l" t="t" r="r" b="b"/>
              <a:pathLst>
                <a:path w="683260" h="127000">
                  <a:moveTo>
                    <a:pt x="619506" y="0"/>
                  </a:moveTo>
                  <a:lnTo>
                    <a:pt x="619506" y="31623"/>
                  </a:lnTo>
                  <a:lnTo>
                    <a:pt x="0" y="31623"/>
                  </a:lnTo>
                  <a:lnTo>
                    <a:pt x="0" y="94868"/>
                  </a:lnTo>
                  <a:lnTo>
                    <a:pt x="619506" y="94868"/>
                  </a:lnTo>
                  <a:lnTo>
                    <a:pt x="619506" y="126492"/>
                  </a:lnTo>
                  <a:lnTo>
                    <a:pt x="682752" y="63246"/>
                  </a:lnTo>
                  <a:lnTo>
                    <a:pt x="61950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71500" y="4360164"/>
              <a:ext cx="683260" cy="127000"/>
            </a:xfrm>
            <a:custGeom>
              <a:avLst/>
              <a:gdLst/>
              <a:ahLst/>
              <a:cxnLst/>
              <a:rect l="l" t="t" r="r" b="b"/>
              <a:pathLst>
                <a:path w="683260" h="127000">
                  <a:moveTo>
                    <a:pt x="0" y="31623"/>
                  </a:moveTo>
                  <a:lnTo>
                    <a:pt x="619506" y="31623"/>
                  </a:lnTo>
                  <a:lnTo>
                    <a:pt x="619506" y="0"/>
                  </a:lnTo>
                  <a:lnTo>
                    <a:pt x="682752" y="63246"/>
                  </a:lnTo>
                  <a:lnTo>
                    <a:pt x="619506" y="126492"/>
                  </a:lnTo>
                  <a:lnTo>
                    <a:pt x="619506" y="94868"/>
                  </a:lnTo>
                  <a:lnTo>
                    <a:pt x="0" y="94868"/>
                  </a:lnTo>
                  <a:lnTo>
                    <a:pt x="0" y="31623"/>
                  </a:lnTo>
                  <a:close/>
                </a:path>
              </a:pathLst>
            </a:custGeom>
            <a:ln w="1587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144" y="6310884"/>
              <a:ext cx="562610" cy="137160"/>
            </a:xfrm>
            <a:custGeom>
              <a:avLst/>
              <a:gdLst/>
              <a:ahLst/>
              <a:cxnLst/>
              <a:rect l="l" t="t" r="r" b="b"/>
              <a:pathLst>
                <a:path w="562610" h="137160">
                  <a:moveTo>
                    <a:pt x="493776" y="0"/>
                  </a:moveTo>
                  <a:lnTo>
                    <a:pt x="493776" y="34289"/>
                  </a:lnTo>
                  <a:lnTo>
                    <a:pt x="0" y="34289"/>
                  </a:lnTo>
                  <a:lnTo>
                    <a:pt x="0" y="102869"/>
                  </a:lnTo>
                  <a:lnTo>
                    <a:pt x="493776" y="102869"/>
                  </a:lnTo>
                  <a:lnTo>
                    <a:pt x="493776" y="137159"/>
                  </a:lnTo>
                  <a:lnTo>
                    <a:pt x="562356" y="68579"/>
                  </a:lnTo>
                  <a:lnTo>
                    <a:pt x="4937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144" y="6310884"/>
              <a:ext cx="562610" cy="137160"/>
            </a:xfrm>
            <a:custGeom>
              <a:avLst/>
              <a:gdLst/>
              <a:ahLst/>
              <a:cxnLst/>
              <a:rect l="l" t="t" r="r" b="b"/>
              <a:pathLst>
                <a:path w="562610" h="137160">
                  <a:moveTo>
                    <a:pt x="0" y="34289"/>
                  </a:moveTo>
                  <a:lnTo>
                    <a:pt x="493776" y="34289"/>
                  </a:lnTo>
                  <a:lnTo>
                    <a:pt x="493776" y="0"/>
                  </a:lnTo>
                  <a:lnTo>
                    <a:pt x="562356" y="68579"/>
                  </a:lnTo>
                  <a:lnTo>
                    <a:pt x="493776" y="137159"/>
                  </a:lnTo>
                  <a:lnTo>
                    <a:pt x="493776" y="102869"/>
                  </a:lnTo>
                  <a:lnTo>
                    <a:pt x="0" y="102869"/>
                  </a:lnTo>
                  <a:lnTo>
                    <a:pt x="0" y="34289"/>
                  </a:lnTo>
                  <a:close/>
                </a:path>
              </a:pathLst>
            </a:custGeom>
            <a:ln w="158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937" y="6002718"/>
              <a:ext cx="249047" cy="14236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414515" y="4869179"/>
              <a:ext cx="727075" cy="165100"/>
            </a:xfrm>
            <a:custGeom>
              <a:avLst/>
              <a:gdLst/>
              <a:ahLst/>
              <a:cxnLst/>
              <a:rect l="l" t="t" r="r" b="b"/>
              <a:pathLst>
                <a:path w="727075" h="165100">
                  <a:moveTo>
                    <a:pt x="644652" y="0"/>
                  </a:moveTo>
                  <a:lnTo>
                    <a:pt x="644652" y="41148"/>
                  </a:lnTo>
                  <a:lnTo>
                    <a:pt x="0" y="41148"/>
                  </a:lnTo>
                  <a:lnTo>
                    <a:pt x="0" y="123444"/>
                  </a:lnTo>
                  <a:lnTo>
                    <a:pt x="644652" y="123444"/>
                  </a:lnTo>
                  <a:lnTo>
                    <a:pt x="644652" y="164592"/>
                  </a:lnTo>
                  <a:lnTo>
                    <a:pt x="726948" y="82296"/>
                  </a:lnTo>
                  <a:lnTo>
                    <a:pt x="64465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414515" y="4869179"/>
              <a:ext cx="727075" cy="165100"/>
            </a:xfrm>
            <a:custGeom>
              <a:avLst/>
              <a:gdLst/>
              <a:ahLst/>
              <a:cxnLst/>
              <a:rect l="l" t="t" r="r" b="b"/>
              <a:pathLst>
                <a:path w="727075" h="165100">
                  <a:moveTo>
                    <a:pt x="0" y="41148"/>
                  </a:moveTo>
                  <a:lnTo>
                    <a:pt x="644652" y="41148"/>
                  </a:lnTo>
                  <a:lnTo>
                    <a:pt x="644652" y="0"/>
                  </a:lnTo>
                  <a:lnTo>
                    <a:pt x="726948" y="82296"/>
                  </a:lnTo>
                  <a:lnTo>
                    <a:pt x="644652" y="164592"/>
                  </a:lnTo>
                  <a:lnTo>
                    <a:pt x="644652" y="123444"/>
                  </a:lnTo>
                  <a:lnTo>
                    <a:pt x="0" y="123444"/>
                  </a:lnTo>
                  <a:lnTo>
                    <a:pt x="0" y="41148"/>
                  </a:lnTo>
                  <a:close/>
                </a:path>
              </a:pathLst>
            </a:custGeom>
            <a:ln w="158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7323581" y="3082289"/>
            <a:ext cx="4317365" cy="2954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60" b="1">
                <a:solidFill>
                  <a:srgbClr val="F73756"/>
                </a:solidFill>
                <a:latin typeface="Calibri"/>
                <a:cs typeface="Calibri"/>
              </a:rPr>
              <a:t>* </a:t>
            </a:r>
            <a:r>
              <a:rPr dirty="0" sz="2800" spc="120" b="1">
                <a:solidFill>
                  <a:srgbClr val="F73756"/>
                </a:solidFill>
                <a:latin typeface="Calibri"/>
                <a:cs typeface="Calibri"/>
              </a:rPr>
              <a:t>According </a:t>
            </a:r>
            <a:r>
              <a:rPr dirty="0" sz="2800" spc="5" b="1">
                <a:solidFill>
                  <a:srgbClr val="F73756"/>
                </a:solidFill>
                <a:latin typeface="Calibri"/>
                <a:cs typeface="Calibri"/>
              </a:rPr>
              <a:t>to </a:t>
            </a:r>
            <a:r>
              <a:rPr dirty="0" sz="2800" spc="-20" b="1">
                <a:solidFill>
                  <a:srgbClr val="F73756"/>
                </a:solidFill>
                <a:latin typeface="Calibri"/>
                <a:cs typeface="Calibri"/>
              </a:rPr>
              <a:t>the </a:t>
            </a:r>
            <a:r>
              <a:rPr dirty="0" sz="2800" spc="65" b="1">
                <a:solidFill>
                  <a:srgbClr val="F73756"/>
                </a:solidFill>
                <a:latin typeface="Calibri"/>
                <a:cs typeface="Calibri"/>
              </a:rPr>
              <a:t>analysis, </a:t>
            </a:r>
            <a:r>
              <a:rPr dirty="0" sz="2800" spc="-620" b="1">
                <a:solidFill>
                  <a:srgbClr val="F73756"/>
                </a:solidFill>
                <a:latin typeface="Calibri"/>
                <a:cs typeface="Calibri"/>
              </a:rPr>
              <a:t> </a:t>
            </a:r>
            <a:r>
              <a:rPr dirty="0" sz="2800" spc="50" b="1">
                <a:solidFill>
                  <a:srgbClr val="F73756"/>
                </a:solidFill>
                <a:latin typeface="Calibri"/>
                <a:cs typeface="Calibri"/>
              </a:rPr>
              <a:t>Ahmedabad </a:t>
            </a:r>
            <a:r>
              <a:rPr dirty="0" sz="2800" spc="25" b="1">
                <a:solidFill>
                  <a:srgbClr val="F73756"/>
                </a:solidFill>
                <a:latin typeface="Calibri"/>
                <a:cs typeface="Calibri"/>
              </a:rPr>
              <a:t>has </a:t>
            </a:r>
            <a:r>
              <a:rPr dirty="0" sz="2800" spc="40" b="1">
                <a:solidFill>
                  <a:srgbClr val="F73756"/>
                </a:solidFill>
                <a:latin typeface="Calibri"/>
                <a:cs typeface="Calibri"/>
              </a:rPr>
              <a:t>very </a:t>
            </a:r>
            <a:r>
              <a:rPr dirty="0" sz="2800" spc="-35" b="1">
                <a:solidFill>
                  <a:srgbClr val="F73756"/>
                </a:solidFill>
                <a:latin typeface="Calibri"/>
                <a:cs typeface="Calibri"/>
              </a:rPr>
              <a:t>severe </a:t>
            </a:r>
            <a:r>
              <a:rPr dirty="0" sz="2800" spc="-620" b="1">
                <a:solidFill>
                  <a:srgbClr val="F73756"/>
                </a:solidFill>
                <a:latin typeface="Calibri"/>
                <a:cs typeface="Calibri"/>
              </a:rPr>
              <a:t> </a:t>
            </a:r>
            <a:r>
              <a:rPr dirty="0" sz="2800" spc="70" b="1">
                <a:solidFill>
                  <a:srgbClr val="F73756"/>
                </a:solidFill>
                <a:latin typeface="Calibri"/>
                <a:cs typeface="Calibri"/>
              </a:rPr>
              <a:t>situation.</a:t>
            </a:r>
            <a:r>
              <a:rPr dirty="0" sz="2800" spc="120" b="1">
                <a:solidFill>
                  <a:srgbClr val="F73756"/>
                </a:solidFill>
                <a:latin typeface="Calibri"/>
                <a:cs typeface="Calibri"/>
              </a:rPr>
              <a:t> </a:t>
            </a:r>
            <a:r>
              <a:rPr dirty="0" sz="2800" spc="170" b="1">
                <a:solidFill>
                  <a:srgbClr val="F73756"/>
                </a:solidFill>
                <a:latin typeface="Calibri"/>
                <a:cs typeface="Calibri"/>
              </a:rPr>
              <a:t>(High</a:t>
            </a:r>
            <a:r>
              <a:rPr dirty="0" sz="2800" spc="114" b="1">
                <a:solidFill>
                  <a:srgbClr val="F73756"/>
                </a:solidFill>
                <a:latin typeface="Calibri"/>
                <a:cs typeface="Calibri"/>
              </a:rPr>
              <a:t> </a:t>
            </a:r>
            <a:r>
              <a:rPr dirty="0" sz="2800" spc="275" b="1">
                <a:solidFill>
                  <a:srgbClr val="F73756"/>
                </a:solidFill>
                <a:latin typeface="Calibri"/>
                <a:cs typeface="Calibri"/>
              </a:rPr>
              <a:t>AQI)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Calibri"/>
              <a:cs typeface="Calibri"/>
            </a:endParaRPr>
          </a:p>
          <a:p>
            <a:pPr marL="12700" marR="542925">
              <a:lnSpc>
                <a:spcPct val="100000"/>
              </a:lnSpc>
            </a:pPr>
            <a:r>
              <a:rPr dirty="0" sz="2800" spc="114" b="1">
                <a:solidFill>
                  <a:srgbClr val="92D050"/>
                </a:solidFill>
                <a:latin typeface="Calibri"/>
                <a:cs typeface="Calibri"/>
              </a:rPr>
              <a:t>*Cities</a:t>
            </a:r>
            <a:r>
              <a:rPr dirty="0" sz="2800" spc="105" b="1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dirty="0" sz="2800" spc="100" b="1">
                <a:solidFill>
                  <a:srgbClr val="92D050"/>
                </a:solidFill>
                <a:latin typeface="Calibri"/>
                <a:cs typeface="Calibri"/>
              </a:rPr>
              <a:t>with </a:t>
            </a:r>
            <a:r>
              <a:rPr dirty="0" sz="2800" spc="25" b="1">
                <a:solidFill>
                  <a:srgbClr val="92D050"/>
                </a:solidFill>
                <a:latin typeface="Calibri"/>
                <a:cs typeface="Calibri"/>
              </a:rPr>
              <a:t>green</a:t>
            </a:r>
            <a:r>
              <a:rPr dirty="0" sz="2800" spc="60" b="1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dirty="0" sz="2800" spc="70" b="1">
                <a:solidFill>
                  <a:srgbClr val="92D050"/>
                </a:solidFill>
                <a:latin typeface="Calibri"/>
                <a:cs typeface="Calibri"/>
              </a:rPr>
              <a:t>mark </a:t>
            </a:r>
            <a:r>
              <a:rPr dirty="0" sz="2800" spc="-615" b="1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dirty="0" sz="2800" spc="25" b="1">
                <a:solidFill>
                  <a:srgbClr val="92D050"/>
                </a:solidFill>
                <a:latin typeface="Calibri"/>
                <a:cs typeface="Calibri"/>
              </a:rPr>
              <a:t>has</a:t>
            </a:r>
            <a:r>
              <a:rPr dirty="0" sz="2800" spc="95" b="1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dirty="0" sz="2800" spc="50" b="1">
                <a:solidFill>
                  <a:srgbClr val="92D050"/>
                </a:solidFill>
                <a:latin typeface="Calibri"/>
                <a:cs typeface="Calibri"/>
              </a:rPr>
              <a:t>no</a:t>
            </a:r>
            <a:r>
              <a:rPr dirty="0" sz="2800" spc="80" b="1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dirty="0" sz="2800" spc="15" b="1">
                <a:solidFill>
                  <a:srgbClr val="92D050"/>
                </a:solidFill>
                <a:latin typeface="Calibri"/>
                <a:cs typeface="Calibri"/>
              </a:rPr>
              <a:t>severity </a:t>
            </a:r>
            <a:r>
              <a:rPr dirty="0" sz="2800" spc="20" b="1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dirty="0" sz="2800" spc="50" b="1">
                <a:solidFill>
                  <a:srgbClr val="92D050"/>
                </a:solidFill>
                <a:latin typeface="Calibri"/>
                <a:cs typeface="Calibri"/>
              </a:rPr>
              <a:t>(Satisfactory,</a:t>
            </a:r>
            <a:r>
              <a:rPr dirty="0" sz="2800" spc="114" b="1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dirty="0" sz="2800" spc="150" b="1">
                <a:solidFill>
                  <a:srgbClr val="92D050"/>
                </a:solidFill>
                <a:latin typeface="Calibri"/>
                <a:cs typeface="Calibri"/>
              </a:rPr>
              <a:t>Good)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6700" y="5341620"/>
            <a:ext cx="11207115" cy="1233805"/>
            <a:chOff x="266700" y="5341620"/>
            <a:chExt cx="11207115" cy="1233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0" y="5341620"/>
              <a:ext cx="11206734" cy="12336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03" y="5471160"/>
              <a:ext cx="5764530" cy="3025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626" y="5492369"/>
              <a:ext cx="5751766" cy="2905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2284" y="5367528"/>
              <a:ext cx="102870" cy="35126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00826" y="5393309"/>
              <a:ext cx="81280" cy="328930"/>
            </a:xfrm>
            <a:custGeom>
              <a:avLst/>
              <a:gdLst/>
              <a:ahLst/>
              <a:cxnLst/>
              <a:rect l="l" t="t" r="r" b="b"/>
              <a:pathLst>
                <a:path w="81279" h="328929">
                  <a:moveTo>
                    <a:pt x="39497" y="249618"/>
                  </a:moveTo>
                  <a:lnTo>
                    <a:pt x="2857" y="274058"/>
                  </a:lnTo>
                  <a:lnTo>
                    <a:pt x="0" y="289356"/>
                  </a:lnTo>
                  <a:lnTo>
                    <a:pt x="716" y="297209"/>
                  </a:lnTo>
                  <a:lnTo>
                    <a:pt x="31613" y="328140"/>
                  </a:lnTo>
                  <a:lnTo>
                    <a:pt x="39497" y="328866"/>
                  </a:lnTo>
                  <a:lnTo>
                    <a:pt x="47400" y="328140"/>
                  </a:lnTo>
                  <a:lnTo>
                    <a:pt x="78511" y="297209"/>
                  </a:lnTo>
                  <a:lnTo>
                    <a:pt x="79248" y="289356"/>
                  </a:lnTo>
                  <a:lnTo>
                    <a:pt x="78511" y="281398"/>
                  </a:lnTo>
                  <a:lnTo>
                    <a:pt x="47400" y="250342"/>
                  </a:lnTo>
                  <a:lnTo>
                    <a:pt x="39497" y="249618"/>
                  </a:lnTo>
                  <a:close/>
                </a:path>
                <a:path w="81279" h="328929">
                  <a:moveTo>
                    <a:pt x="70358" y="0"/>
                  </a:moveTo>
                  <a:lnTo>
                    <a:pt x="56145" y="5669"/>
                  </a:lnTo>
                  <a:lnTo>
                    <a:pt x="39814" y="11636"/>
                  </a:lnTo>
                  <a:lnTo>
                    <a:pt x="21387" y="17912"/>
                  </a:lnTo>
                  <a:lnTo>
                    <a:pt x="888" y="24510"/>
                  </a:lnTo>
                  <a:lnTo>
                    <a:pt x="6770" y="62136"/>
                  </a:lnTo>
                  <a:lnTo>
                    <a:pt x="13366" y="108915"/>
                  </a:lnTo>
                  <a:lnTo>
                    <a:pt x="20677" y="164857"/>
                  </a:lnTo>
                  <a:lnTo>
                    <a:pt x="28701" y="229971"/>
                  </a:lnTo>
                  <a:lnTo>
                    <a:pt x="49529" y="229971"/>
                  </a:lnTo>
                  <a:lnTo>
                    <a:pt x="58650" y="159070"/>
                  </a:lnTo>
                  <a:lnTo>
                    <a:pt x="66960" y="98532"/>
                  </a:lnTo>
                  <a:lnTo>
                    <a:pt x="74461" y="48348"/>
                  </a:lnTo>
                  <a:lnTo>
                    <a:pt x="81152" y="8508"/>
                  </a:lnTo>
                  <a:lnTo>
                    <a:pt x="7035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253" y="5388737"/>
              <a:ext cx="90297" cy="3380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7064" y="5471160"/>
              <a:ext cx="4810505" cy="3025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0907" y="5492369"/>
              <a:ext cx="4798568" cy="2905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180" y="5875020"/>
              <a:ext cx="3965194" cy="3102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8159" y="5875020"/>
              <a:ext cx="7119365" cy="3088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41390" y="5893168"/>
              <a:ext cx="5905754" cy="2905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2607" y="6240780"/>
              <a:ext cx="1602867" cy="3003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64435" y="6240780"/>
              <a:ext cx="677417" cy="3088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46857" y="6393726"/>
              <a:ext cx="90805" cy="35560"/>
            </a:xfrm>
            <a:custGeom>
              <a:avLst/>
              <a:gdLst/>
              <a:ahLst/>
              <a:cxnLst/>
              <a:rect l="l" t="t" r="r" b="b"/>
              <a:pathLst>
                <a:path w="90805" h="35560">
                  <a:moveTo>
                    <a:pt x="87375" y="0"/>
                  </a:moveTo>
                  <a:lnTo>
                    <a:pt x="66801" y="663"/>
                  </a:lnTo>
                  <a:lnTo>
                    <a:pt x="41656" y="889"/>
                  </a:lnTo>
                  <a:lnTo>
                    <a:pt x="24701" y="663"/>
                  </a:lnTo>
                  <a:lnTo>
                    <a:pt x="9271" y="0"/>
                  </a:lnTo>
                  <a:lnTo>
                    <a:pt x="7483" y="7560"/>
                  </a:lnTo>
                  <a:lnTo>
                    <a:pt x="5349" y="15213"/>
                  </a:lnTo>
                  <a:lnTo>
                    <a:pt x="2859" y="22958"/>
                  </a:lnTo>
                  <a:lnTo>
                    <a:pt x="0" y="30797"/>
                  </a:lnTo>
                  <a:lnTo>
                    <a:pt x="3810" y="34963"/>
                  </a:lnTo>
                  <a:lnTo>
                    <a:pt x="16668" y="34299"/>
                  </a:lnTo>
                  <a:lnTo>
                    <a:pt x="32004" y="34074"/>
                  </a:lnTo>
                  <a:lnTo>
                    <a:pt x="57435" y="34299"/>
                  </a:lnTo>
                  <a:lnTo>
                    <a:pt x="81153" y="34963"/>
                  </a:lnTo>
                  <a:lnTo>
                    <a:pt x="83250" y="27142"/>
                  </a:lnTo>
                  <a:lnTo>
                    <a:pt x="85550" y="19453"/>
                  </a:lnTo>
                  <a:lnTo>
                    <a:pt x="88064" y="11892"/>
                  </a:lnTo>
                  <a:lnTo>
                    <a:pt x="90805" y="4457"/>
                  </a:lnTo>
                  <a:lnTo>
                    <a:pt x="873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46857" y="6393726"/>
              <a:ext cx="90805" cy="35560"/>
            </a:xfrm>
            <a:custGeom>
              <a:avLst/>
              <a:gdLst/>
              <a:ahLst/>
              <a:cxnLst/>
              <a:rect l="l" t="t" r="r" b="b"/>
              <a:pathLst>
                <a:path w="90805" h="35560">
                  <a:moveTo>
                    <a:pt x="9271" y="0"/>
                  </a:moveTo>
                  <a:lnTo>
                    <a:pt x="16795" y="385"/>
                  </a:lnTo>
                  <a:lnTo>
                    <a:pt x="24701" y="663"/>
                  </a:lnTo>
                  <a:lnTo>
                    <a:pt x="32988" y="832"/>
                  </a:lnTo>
                  <a:lnTo>
                    <a:pt x="41656" y="889"/>
                  </a:lnTo>
                  <a:lnTo>
                    <a:pt x="54800" y="832"/>
                  </a:lnTo>
                  <a:lnTo>
                    <a:pt x="66801" y="663"/>
                  </a:lnTo>
                  <a:lnTo>
                    <a:pt x="77660" y="385"/>
                  </a:lnTo>
                  <a:lnTo>
                    <a:pt x="87375" y="0"/>
                  </a:lnTo>
                  <a:lnTo>
                    <a:pt x="90805" y="4457"/>
                  </a:lnTo>
                  <a:lnTo>
                    <a:pt x="88064" y="11892"/>
                  </a:lnTo>
                  <a:lnTo>
                    <a:pt x="85550" y="19453"/>
                  </a:lnTo>
                  <a:lnTo>
                    <a:pt x="83250" y="27142"/>
                  </a:lnTo>
                  <a:lnTo>
                    <a:pt x="81153" y="34963"/>
                  </a:lnTo>
                  <a:lnTo>
                    <a:pt x="69508" y="34577"/>
                  </a:lnTo>
                  <a:lnTo>
                    <a:pt x="57435" y="34299"/>
                  </a:lnTo>
                  <a:lnTo>
                    <a:pt x="44934" y="34130"/>
                  </a:lnTo>
                  <a:lnTo>
                    <a:pt x="32004" y="34074"/>
                  </a:lnTo>
                  <a:lnTo>
                    <a:pt x="24026" y="34130"/>
                  </a:lnTo>
                  <a:lnTo>
                    <a:pt x="16668" y="34299"/>
                  </a:lnTo>
                  <a:lnTo>
                    <a:pt x="9929" y="34577"/>
                  </a:lnTo>
                  <a:lnTo>
                    <a:pt x="3810" y="34963"/>
                  </a:lnTo>
                  <a:lnTo>
                    <a:pt x="0" y="30797"/>
                  </a:lnTo>
                  <a:lnTo>
                    <a:pt x="2859" y="22958"/>
                  </a:lnTo>
                  <a:lnTo>
                    <a:pt x="5349" y="15213"/>
                  </a:lnTo>
                  <a:lnTo>
                    <a:pt x="7483" y="7560"/>
                  </a:lnTo>
                  <a:lnTo>
                    <a:pt x="927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31948" y="6240780"/>
              <a:ext cx="578357" cy="3088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88792" y="6240780"/>
              <a:ext cx="5296662" cy="3087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50223" y="6240780"/>
              <a:ext cx="677416" cy="3088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232645" y="6393726"/>
              <a:ext cx="90805" cy="35560"/>
            </a:xfrm>
            <a:custGeom>
              <a:avLst/>
              <a:gdLst/>
              <a:ahLst/>
              <a:cxnLst/>
              <a:rect l="l" t="t" r="r" b="b"/>
              <a:pathLst>
                <a:path w="90804" h="35560">
                  <a:moveTo>
                    <a:pt x="87375" y="0"/>
                  </a:moveTo>
                  <a:lnTo>
                    <a:pt x="66801" y="663"/>
                  </a:lnTo>
                  <a:lnTo>
                    <a:pt x="41655" y="889"/>
                  </a:lnTo>
                  <a:lnTo>
                    <a:pt x="24701" y="663"/>
                  </a:lnTo>
                  <a:lnTo>
                    <a:pt x="9271" y="0"/>
                  </a:lnTo>
                  <a:lnTo>
                    <a:pt x="7483" y="7560"/>
                  </a:lnTo>
                  <a:lnTo>
                    <a:pt x="5349" y="15213"/>
                  </a:lnTo>
                  <a:lnTo>
                    <a:pt x="2859" y="22958"/>
                  </a:lnTo>
                  <a:lnTo>
                    <a:pt x="0" y="30797"/>
                  </a:lnTo>
                  <a:lnTo>
                    <a:pt x="3809" y="34963"/>
                  </a:lnTo>
                  <a:lnTo>
                    <a:pt x="16668" y="34299"/>
                  </a:lnTo>
                  <a:lnTo>
                    <a:pt x="32003" y="34074"/>
                  </a:lnTo>
                  <a:lnTo>
                    <a:pt x="57435" y="34299"/>
                  </a:lnTo>
                  <a:lnTo>
                    <a:pt x="81152" y="34963"/>
                  </a:lnTo>
                  <a:lnTo>
                    <a:pt x="83250" y="27142"/>
                  </a:lnTo>
                  <a:lnTo>
                    <a:pt x="85550" y="19453"/>
                  </a:lnTo>
                  <a:lnTo>
                    <a:pt x="88064" y="11892"/>
                  </a:lnTo>
                  <a:lnTo>
                    <a:pt x="90804" y="4457"/>
                  </a:lnTo>
                  <a:lnTo>
                    <a:pt x="873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32645" y="6393726"/>
              <a:ext cx="90805" cy="35560"/>
            </a:xfrm>
            <a:custGeom>
              <a:avLst/>
              <a:gdLst/>
              <a:ahLst/>
              <a:cxnLst/>
              <a:rect l="l" t="t" r="r" b="b"/>
              <a:pathLst>
                <a:path w="90804" h="35560">
                  <a:moveTo>
                    <a:pt x="9271" y="0"/>
                  </a:moveTo>
                  <a:lnTo>
                    <a:pt x="16795" y="385"/>
                  </a:lnTo>
                  <a:lnTo>
                    <a:pt x="24701" y="663"/>
                  </a:lnTo>
                  <a:lnTo>
                    <a:pt x="32988" y="832"/>
                  </a:lnTo>
                  <a:lnTo>
                    <a:pt x="41655" y="889"/>
                  </a:lnTo>
                  <a:lnTo>
                    <a:pt x="54800" y="832"/>
                  </a:lnTo>
                  <a:lnTo>
                    <a:pt x="66801" y="663"/>
                  </a:lnTo>
                  <a:lnTo>
                    <a:pt x="77660" y="385"/>
                  </a:lnTo>
                  <a:lnTo>
                    <a:pt x="87375" y="0"/>
                  </a:lnTo>
                  <a:lnTo>
                    <a:pt x="90804" y="4457"/>
                  </a:lnTo>
                  <a:lnTo>
                    <a:pt x="88064" y="11892"/>
                  </a:lnTo>
                  <a:lnTo>
                    <a:pt x="85550" y="19453"/>
                  </a:lnTo>
                  <a:lnTo>
                    <a:pt x="83250" y="27142"/>
                  </a:lnTo>
                  <a:lnTo>
                    <a:pt x="81152" y="34963"/>
                  </a:lnTo>
                  <a:lnTo>
                    <a:pt x="69508" y="34577"/>
                  </a:lnTo>
                  <a:lnTo>
                    <a:pt x="57435" y="34299"/>
                  </a:lnTo>
                  <a:lnTo>
                    <a:pt x="44934" y="34130"/>
                  </a:lnTo>
                  <a:lnTo>
                    <a:pt x="32003" y="34074"/>
                  </a:lnTo>
                  <a:lnTo>
                    <a:pt x="24026" y="34130"/>
                  </a:lnTo>
                  <a:lnTo>
                    <a:pt x="16668" y="34299"/>
                  </a:lnTo>
                  <a:lnTo>
                    <a:pt x="9929" y="34577"/>
                  </a:lnTo>
                  <a:lnTo>
                    <a:pt x="3809" y="34963"/>
                  </a:lnTo>
                  <a:lnTo>
                    <a:pt x="0" y="30797"/>
                  </a:lnTo>
                  <a:lnTo>
                    <a:pt x="2859" y="22958"/>
                  </a:lnTo>
                  <a:lnTo>
                    <a:pt x="5349" y="15213"/>
                  </a:lnTo>
                  <a:lnTo>
                    <a:pt x="7483" y="7560"/>
                  </a:lnTo>
                  <a:lnTo>
                    <a:pt x="927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43643" y="6240780"/>
              <a:ext cx="552450" cy="30887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0" y="0"/>
            <a:ext cx="12192000" cy="4987290"/>
            <a:chOff x="0" y="0"/>
            <a:chExt cx="12192000" cy="4987290"/>
          </a:xfrm>
        </p:grpSpPr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12191999" cy="49872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5907"/>
              <a:ext cx="12191999" cy="4936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676" y="74676"/>
            <a:ext cx="12063730" cy="5088255"/>
            <a:chOff x="74676" y="74676"/>
            <a:chExt cx="12063730" cy="5088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6" y="74676"/>
              <a:ext cx="12063222" cy="50878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8" y="102108"/>
              <a:ext cx="12010644" cy="503529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1457" y="5310327"/>
            <a:ext cx="1141857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  <a:tab pos="1625600" algn="l"/>
              </a:tabLst>
            </a:pPr>
            <a:r>
              <a:rPr dirty="0" sz="2400" spc="-75">
                <a:solidFill>
                  <a:srgbClr val="C4C4C4"/>
                </a:solidFill>
                <a:latin typeface="Georgia"/>
                <a:cs typeface="Georgia"/>
              </a:rPr>
              <a:t>Here,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5">
                <a:solidFill>
                  <a:srgbClr val="C4C4C4"/>
                </a:solidFill>
                <a:latin typeface="Georgia"/>
                <a:cs typeface="Georgia"/>
              </a:rPr>
              <a:t>the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70">
                <a:solidFill>
                  <a:srgbClr val="C4C4C4"/>
                </a:solidFill>
                <a:latin typeface="Georgia"/>
                <a:cs typeface="Georgia"/>
              </a:rPr>
              <a:t>pollutants</a:t>
            </a:r>
            <a:r>
              <a:rPr dirty="0" sz="2400" spc="6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are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70">
                <a:solidFill>
                  <a:srgbClr val="C4C4C4"/>
                </a:solidFill>
                <a:latin typeface="Georgia"/>
                <a:cs typeface="Georgia"/>
              </a:rPr>
              <a:t>displayed</a:t>
            </a:r>
            <a:r>
              <a:rPr dirty="0" sz="2400" spc="4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65">
                <a:solidFill>
                  <a:srgbClr val="C4C4C4"/>
                </a:solidFill>
                <a:latin typeface="Georgia"/>
                <a:cs typeface="Georgia"/>
              </a:rPr>
              <a:t>in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35">
                <a:solidFill>
                  <a:srgbClr val="C4C4C4"/>
                </a:solidFill>
                <a:latin typeface="Georgia"/>
                <a:cs typeface="Georgia"/>
              </a:rPr>
              <a:t>a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merging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60">
                <a:solidFill>
                  <a:srgbClr val="C4C4C4"/>
                </a:solidFill>
                <a:latin typeface="Georgia"/>
                <a:cs typeface="Georgia"/>
              </a:rPr>
              <a:t>line</a:t>
            </a:r>
            <a:r>
              <a:rPr dirty="0" sz="2400" spc="4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75">
                <a:solidFill>
                  <a:srgbClr val="C4C4C4"/>
                </a:solidFill>
                <a:latin typeface="Georgia"/>
                <a:cs typeface="Georgia"/>
              </a:rPr>
              <a:t>graph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as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35">
                <a:solidFill>
                  <a:srgbClr val="C4C4C4"/>
                </a:solidFill>
                <a:latin typeface="Georgia"/>
                <a:cs typeface="Georgia"/>
              </a:rPr>
              <a:t>we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55">
                <a:solidFill>
                  <a:srgbClr val="C4C4C4"/>
                </a:solidFill>
                <a:latin typeface="Georgia"/>
                <a:cs typeface="Georgia"/>
              </a:rPr>
              <a:t>can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50">
                <a:solidFill>
                  <a:srgbClr val="C4C4C4"/>
                </a:solidFill>
                <a:latin typeface="Georgia"/>
                <a:cs typeface="Georgia"/>
              </a:rPr>
              <a:t>easily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see</a:t>
            </a:r>
            <a:r>
              <a:rPr dirty="0" sz="2400" spc="4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5">
                <a:solidFill>
                  <a:srgbClr val="C4C4C4"/>
                </a:solidFill>
                <a:latin typeface="Georgia"/>
                <a:cs typeface="Georgia"/>
              </a:rPr>
              <a:t>that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60">
                <a:solidFill>
                  <a:srgbClr val="C4C4C4"/>
                </a:solidFill>
                <a:latin typeface="Georgia"/>
                <a:cs typeface="Georgia"/>
              </a:rPr>
              <a:t>Particulate</a:t>
            </a:r>
            <a:r>
              <a:rPr dirty="0" sz="2400" spc="4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95">
                <a:solidFill>
                  <a:srgbClr val="C4C4C4"/>
                </a:solidFill>
                <a:latin typeface="Georgia"/>
                <a:cs typeface="Georgia"/>
              </a:rPr>
              <a:t>matter</a:t>
            </a:r>
            <a:r>
              <a:rPr dirty="0" sz="2400" spc="5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114" b="1">
                <a:solidFill>
                  <a:srgbClr val="C4C4C4"/>
                </a:solidFill>
                <a:latin typeface="Calibri"/>
                <a:cs typeface="Calibri"/>
              </a:rPr>
              <a:t>(</a:t>
            </a:r>
            <a:r>
              <a:rPr dirty="0" sz="2400" spc="114" b="1">
                <a:solidFill>
                  <a:srgbClr val="FFFF00"/>
                </a:solidFill>
                <a:latin typeface="Calibri"/>
                <a:cs typeface="Calibri"/>
              </a:rPr>
              <a:t>PM2.5</a:t>
            </a:r>
            <a:r>
              <a:rPr dirty="0" sz="2400" spc="95" b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229" b="1">
                <a:solidFill>
                  <a:srgbClr val="FFFF00"/>
                </a:solidFill>
                <a:latin typeface="Calibri"/>
                <a:cs typeface="Calibri"/>
              </a:rPr>
              <a:t>&amp;</a:t>
            </a:r>
            <a:r>
              <a:rPr dirty="0" sz="2400" spc="85" b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105" b="1">
                <a:solidFill>
                  <a:srgbClr val="FFFF00"/>
                </a:solidFill>
                <a:latin typeface="Calibri"/>
                <a:cs typeface="Calibri"/>
              </a:rPr>
              <a:t>PM10)</a:t>
            </a:r>
            <a:r>
              <a:rPr dirty="0" sz="2400" spc="75" b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are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65">
                <a:solidFill>
                  <a:srgbClr val="C4C4C4"/>
                </a:solidFill>
                <a:latin typeface="Georgia"/>
                <a:cs typeface="Georgia"/>
              </a:rPr>
              <a:t>covering</a:t>
            </a:r>
            <a:r>
              <a:rPr dirty="0" sz="2400" spc="4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most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35">
                <a:solidFill>
                  <a:srgbClr val="C4C4C4"/>
                </a:solidFill>
                <a:latin typeface="Georgia"/>
                <a:cs typeface="Georgia"/>
              </a:rPr>
              <a:t>of</a:t>
            </a:r>
            <a:r>
              <a:rPr dirty="0" sz="2400" spc="29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5">
                <a:solidFill>
                  <a:srgbClr val="C4C4C4"/>
                </a:solidFill>
                <a:latin typeface="Georgia"/>
                <a:cs typeface="Georgia"/>
              </a:rPr>
              <a:t>the</a:t>
            </a:r>
            <a:r>
              <a:rPr dirty="0" sz="2400" spc="5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65">
                <a:solidFill>
                  <a:srgbClr val="C4C4C4"/>
                </a:solidFill>
                <a:latin typeface="Georgia"/>
                <a:cs typeface="Georgia"/>
              </a:rPr>
              <a:t>space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than</a:t>
            </a:r>
            <a:r>
              <a:rPr dirty="0" sz="2400" spc="5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5">
                <a:solidFill>
                  <a:srgbClr val="C4C4C4"/>
                </a:solidFill>
                <a:latin typeface="Georgia"/>
                <a:cs typeface="Georgia"/>
              </a:rPr>
              <a:t>the</a:t>
            </a:r>
            <a:r>
              <a:rPr dirty="0" sz="2400" spc="4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others.</a:t>
            </a:r>
            <a:r>
              <a:rPr dirty="0" sz="2400" spc="5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5">
                <a:solidFill>
                  <a:srgbClr val="C4C4C4"/>
                </a:solidFill>
                <a:latin typeface="Georgia"/>
                <a:cs typeface="Georgia"/>
              </a:rPr>
              <a:t>In </a:t>
            </a:r>
            <a:r>
              <a:rPr dirty="0" sz="2400" spc="-56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30">
                <a:solidFill>
                  <a:srgbClr val="C4C4C4"/>
                </a:solidFill>
                <a:latin typeface="Georgia"/>
                <a:cs typeface="Georgia"/>
              </a:rPr>
              <a:t>which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10">
                <a:solidFill>
                  <a:srgbClr val="C4C4C4"/>
                </a:solidFill>
                <a:latin typeface="Georgia"/>
                <a:cs typeface="Georgia"/>
              </a:rPr>
              <a:t>PM10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75">
                <a:solidFill>
                  <a:srgbClr val="C4C4C4"/>
                </a:solidFill>
                <a:latin typeface="Georgia"/>
                <a:cs typeface="Georgia"/>
              </a:rPr>
              <a:t>has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35">
                <a:solidFill>
                  <a:srgbClr val="C4C4C4"/>
                </a:solidFill>
                <a:latin typeface="Georgia"/>
                <a:cs typeface="Georgia"/>
              </a:rPr>
              <a:t>a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40">
                <a:solidFill>
                  <a:srgbClr val="C4C4C4"/>
                </a:solidFill>
                <a:latin typeface="Georgia"/>
                <a:cs typeface="Georgia"/>
              </a:rPr>
              <a:t>very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70">
                <a:solidFill>
                  <a:srgbClr val="C4C4C4"/>
                </a:solidFill>
                <a:latin typeface="Georgia"/>
                <a:cs typeface="Georgia"/>
              </a:rPr>
              <a:t>little</a:t>
            </a:r>
            <a:r>
              <a:rPr dirty="0" sz="2400" spc="4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60">
                <a:solidFill>
                  <a:srgbClr val="C4C4C4"/>
                </a:solidFill>
                <a:latin typeface="Georgia"/>
                <a:cs typeface="Georgia"/>
              </a:rPr>
              <a:t>hike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70">
                <a:solidFill>
                  <a:srgbClr val="C4C4C4"/>
                </a:solidFill>
                <a:latin typeface="Georgia"/>
                <a:cs typeface="Georgia"/>
              </a:rPr>
              <a:t>from</a:t>
            </a:r>
            <a:r>
              <a:rPr dirty="0" sz="2400" spc="4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5">
                <a:solidFill>
                  <a:srgbClr val="C4C4C4"/>
                </a:solidFill>
                <a:latin typeface="Georgia"/>
                <a:cs typeface="Georgia"/>
              </a:rPr>
              <a:t>the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70">
                <a:solidFill>
                  <a:srgbClr val="C4C4C4"/>
                </a:solidFill>
                <a:latin typeface="Georgia"/>
                <a:cs typeface="Georgia"/>
              </a:rPr>
              <a:t>time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90">
                <a:solidFill>
                  <a:srgbClr val="C4C4C4"/>
                </a:solidFill>
                <a:latin typeface="Georgia"/>
                <a:cs typeface="Georgia"/>
              </a:rPr>
              <a:t>span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25">
                <a:solidFill>
                  <a:srgbClr val="C4C4C4"/>
                </a:solidFill>
                <a:latin typeface="Georgia"/>
                <a:cs typeface="Georgia"/>
              </a:rPr>
              <a:t>of</a:t>
            </a:r>
            <a:r>
              <a:rPr dirty="0" sz="2400" spc="30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35" b="1">
                <a:solidFill>
                  <a:srgbClr val="00AFEF"/>
                </a:solidFill>
                <a:latin typeface="Calibri"/>
                <a:cs typeface="Calibri"/>
              </a:rPr>
              <a:t>(2015-2020).</a:t>
            </a:r>
            <a:r>
              <a:rPr dirty="0" sz="2400" spc="85" b="1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dirty="0" sz="2400" spc="20">
                <a:solidFill>
                  <a:srgbClr val="C4C4C4"/>
                </a:solidFill>
                <a:latin typeface="Georgia"/>
                <a:cs typeface="Georgia"/>
              </a:rPr>
              <a:t>And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10">
                <a:solidFill>
                  <a:srgbClr val="C4C4C4"/>
                </a:solidFill>
                <a:latin typeface="Georgia"/>
                <a:cs typeface="Georgia"/>
              </a:rPr>
              <a:t>PM2.5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has </a:t>
            </a:r>
            <a:r>
              <a:rPr dirty="0" sz="2400" spc="-7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65">
                <a:solidFill>
                  <a:srgbClr val="C4C4C4"/>
                </a:solidFill>
                <a:latin typeface="Georgia"/>
                <a:cs typeface="Georgia"/>
              </a:rPr>
              <a:t>escalated	</a:t>
            </a:r>
            <a:r>
              <a:rPr dirty="0" sz="2400" spc="-55">
                <a:solidFill>
                  <a:srgbClr val="C4C4C4"/>
                </a:solidFill>
                <a:latin typeface="Georgia"/>
                <a:cs typeface="Georgia"/>
              </a:rPr>
              <a:t>dramatically</a:t>
            </a:r>
            <a:r>
              <a:rPr dirty="0" sz="2400" spc="2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75">
                <a:solidFill>
                  <a:srgbClr val="C4C4C4"/>
                </a:solidFill>
                <a:latin typeface="Georgia"/>
                <a:cs typeface="Georgia"/>
              </a:rPr>
              <a:t>between</a:t>
            </a:r>
            <a:r>
              <a:rPr dirty="0" sz="2400" spc="4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5" b="1">
                <a:solidFill>
                  <a:srgbClr val="00AFEF"/>
                </a:solidFill>
                <a:latin typeface="Calibri"/>
                <a:cs typeface="Calibri"/>
              </a:rPr>
              <a:t>2017</a:t>
            </a:r>
            <a:r>
              <a:rPr dirty="0" sz="2400" spc="70" b="1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dirty="0" sz="2400" spc="-75">
                <a:solidFill>
                  <a:srgbClr val="C4C4C4"/>
                </a:solidFill>
                <a:latin typeface="Georgia"/>
                <a:cs typeface="Georgia"/>
              </a:rPr>
              <a:t>and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10" b="1">
                <a:solidFill>
                  <a:srgbClr val="00AFEF"/>
                </a:solidFill>
                <a:latin typeface="Calibri"/>
                <a:cs typeface="Calibri"/>
              </a:rPr>
              <a:t>2018</a:t>
            </a:r>
            <a:r>
              <a:rPr dirty="0" sz="2400" spc="10">
                <a:solidFill>
                  <a:srgbClr val="FFFFFF"/>
                </a:solidFill>
                <a:latin typeface="Georgia"/>
                <a:cs typeface="Georgia"/>
              </a:rPr>
              <a:t>.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96" y="65531"/>
            <a:ext cx="12073890" cy="5042535"/>
            <a:chOff x="44196" y="65531"/>
            <a:chExt cx="12073890" cy="5042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6" y="65531"/>
              <a:ext cx="12073890" cy="504215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8" y="92963"/>
              <a:ext cx="12021312" cy="49895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5323" y="5426150"/>
            <a:ext cx="1142111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Georgia"/>
                <a:cs typeface="Georgia"/>
              </a:rPr>
              <a:t>* </a:t>
            </a:r>
            <a:r>
              <a:rPr dirty="0" sz="2400" spc="-15">
                <a:solidFill>
                  <a:srgbClr val="C4C4C4"/>
                </a:solidFill>
                <a:latin typeface="Georgia"/>
                <a:cs typeface="Georgia"/>
              </a:rPr>
              <a:t>Above </a:t>
            </a:r>
            <a:r>
              <a:rPr dirty="0" sz="2400" spc="-100">
                <a:solidFill>
                  <a:srgbClr val="C4C4C4"/>
                </a:solidFill>
                <a:latin typeface="Georgia"/>
                <a:cs typeface="Georgia"/>
              </a:rPr>
              <a:t>bar </a:t>
            </a:r>
            <a:r>
              <a:rPr dirty="0" sz="2400" spc="-70">
                <a:solidFill>
                  <a:srgbClr val="C4C4C4"/>
                </a:solidFill>
                <a:latin typeface="Georgia"/>
                <a:cs typeface="Georgia"/>
              </a:rPr>
              <a:t>graph </a:t>
            </a:r>
            <a:r>
              <a:rPr dirty="0" sz="2400" spc="-65">
                <a:solidFill>
                  <a:srgbClr val="C4C4C4"/>
                </a:solidFill>
                <a:latin typeface="Georgia"/>
                <a:cs typeface="Georgia"/>
              </a:rPr>
              <a:t>indicates </a:t>
            </a:r>
            <a:r>
              <a:rPr dirty="0" sz="2400" spc="-85">
                <a:solidFill>
                  <a:srgbClr val="C4C4C4"/>
                </a:solidFill>
                <a:latin typeface="Georgia"/>
                <a:cs typeface="Georgia"/>
              </a:rPr>
              <a:t>the </a:t>
            </a:r>
            <a:r>
              <a:rPr dirty="0" sz="2400" spc="-70">
                <a:solidFill>
                  <a:srgbClr val="00AFEF"/>
                </a:solidFill>
                <a:latin typeface="Georgia"/>
                <a:cs typeface="Georgia"/>
              </a:rPr>
              <a:t>(active </a:t>
            </a:r>
            <a:r>
              <a:rPr dirty="0" sz="2400" spc="-75">
                <a:solidFill>
                  <a:srgbClr val="00AFEF"/>
                </a:solidFill>
                <a:latin typeface="Georgia"/>
                <a:cs typeface="Georgia"/>
              </a:rPr>
              <a:t>and </a:t>
            </a:r>
            <a:r>
              <a:rPr dirty="0" sz="2400" spc="-80">
                <a:solidFill>
                  <a:srgbClr val="00AFEF"/>
                </a:solidFill>
                <a:latin typeface="Georgia"/>
                <a:cs typeface="Georgia"/>
              </a:rPr>
              <a:t>non-active)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stations </a:t>
            </a:r>
            <a:r>
              <a:rPr dirty="0" sz="2400" spc="-65">
                <a:solidFill>
                  <a:srgbClr val="C4C4C4"/>
                </a:solidFill>
                <a:latin typeface="Georgia"/>
                <a:cs typeface="Georgia"/>
              </a:rPr>
              <a:t>in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different </a:t>
            </a:r>
            <a:r>
              <a:rPr dirty="0" sz="2400" spc="-85">
                <a:solidFill>
                  <a:srgbClr val="C4C4C4"/>
                </a:solidFill>
                <a:latin typeface="Georgia"/>
                <a:cs typeface="Georgia"/>
              </a:rPr>
              <a:t>states. </a:t>
            </a:r>
            <a:r>
              <a:rPr dirty="0" sz="2400" spc="-35">
                <a:solidFill>
                  <a:srgbClr val="C4C4C4"/>
                </a:solidFill>
                <a:latin typeface="Georgia"/>
                <a:cs typeface="Georgia"/>
              </a:rPr>
              <a:t>This </a:t>
            </a:r>
            <a:r>
              <a:rPr dirty="0" sz="2400" spc="-75">
                <a:solidFill>
                  <a:srgbClr val="C4C4C4"/>
                </a:solidFill>
                <a:latin typeface="Georgia"/>
                <a:cs typeface="Georgia"/>
              </a:rPr>
              <a:t>is </a:t>
            </a:r>
            <a:r>
              <a:rPr dirty="0" sz="2400" spc="-7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40">
                <a:solidFill>
                  <a:srgbClr val="C4C4C4"/>
                </a:solidFill>
                <a:latin typeface="Georgia"/>
                <a:cs typeface="Georgia"/>
              </a:rPr>
              <a:t>very </a:t>
            </a:r>
            <a:r>
              <a:rPr dirty="0" sz="2400" spc="-60">
                <a:solidFill>
                  <a:srgbClr val="C4C4C4"/>
                </a:solidFill>
                <a:latin typeface="Georgia"/>
                <a:cs typeface="Georgia"/>
              </a:rPr>
              <a:t>clear </a:t>
            </a:r>
            <a:r>
              <a:rPr dirty="0" sz="2400" spc="-85">
                <a:solidFill>
                  <a:srgbClr val="C4C4C4"/>
                </a:solidFill>
                <a:latin typeface="Georgia"/>
                <a:cs typeface="Georgia"/>
              </a:rPr>
              <a:t>that </a:t>
            </a:r>
            <a:r>
              <a:rPr dirty="0" sz="2400" spc="425" b="1">
                <a:solidFill>
                  <a:srgbClr val="FFFF00"/>
                </a:solidFill>
                <a:latin typeface="Calibri"/>
                <a:cs typeface="Calibri"/>
              </a:rPr>
              <a:t>DELHI </a:t>
            </a:r>
            <a:r>
              <a:rPr dirty="0" sz="2400" spc="-75">
                <a:solidFill>
                  <a:srgbClr val="C4C4C4"/>
                </a:solidFill>
                <a:latin typeface="Georgia"/>
                <a:cs typeface="Georgia"/>
              </a:rPr>
              <a:t>and </a:t>
            </a:r>
            <a:r>
              <a:rPr dirty="0" sz="2400" spc="380" b="1">
                <a:solidFill>
                  <a:srgbClr val="FFFF00"/>
                </a:solidFill>
                <a:latin typeface="Calibri"/>
                <a:cs typeface="Calibri"/>
              </a:rPr>
              <a:t>UTTAR </a:t>
            </a:r>
            <a:r>
              <a:rPr dirty="0" sz="2400" spc="360" b="1">
                <a:solidFill>
                  <a:srgbClr val="FFFF00"/>
                </a:solidFill>
                <a:latin typeface="Calibri"/>
                <a:cs typeface="Calibri"/>
              </a:rPr>
              <a:t>PRADESH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are </a:t>
            </a:r>
            <a:r>
              <a:rPr dirty="0" sz="2400" spc="-70">
                <a:solidFill>
                  <a:srgbClr val="C4C4C4"/>
                </a:solidFill>
                <a:latin typeface="Georgia"/>
                <a:cs typeface="Georgia"/>
              </a:rPr>
              <a:t>having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non-active </a:t>
            </a:r>
            <a:r>
              <a:rPr dirty="0" sz="2400" spc="85">
                <a:solidFill>
                  <a:srgbClr val="C4C4C4"/>
                </a:solidFill>
                <a:latin typeface="Georgia"/>
                <a:cs typeface="Georgia"/>
              </a:rPr>
              <a:t>AQI </a:t>
            </a:r>
            <a:r>
              <a:rPr dirty="0" sz="2400" spc="-75">
                <a:solidFill>
                  <a:srgbClr val="C4C4C4"/>
                </a:solidFill>
                <a:latin typeface="Georgia"/>
                <a:cs typeface="Georgia"/>
              </a:rPr>
              <a:t>stations and </a:t>
            </a:r>
            <a:r>
              <a:rPr dirty="0" sz="2400" spc="-56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75">
                <a:solidFill>
                  <a:srgbClr val="C4C4C4"/>
                </a:solidFill>
                <a:latin typeface="Georgia"/>
                <a:cs typeface="Georgia"/>
              </a:rPr>
              <a:t>other</a:t>
            </a:r>
            <a:r>
              <a:rPr dirty="0" sz="2400" spc="4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90">
                <a:solidFill>
                  <a:srgbClr val="C4C4C4"/>
                </a:solidFill>
                <a:latin typeface="Georgia"/>
                <a:cs typeface="Georgia"/>
              </a:rPr>
              <a:t>states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80">
                <a:solidFill>
                  <a:srgbClr val="C4C4C4"/>
                </a:solidFill>
                <a:latin typeface="Georgia"/>
                <a:cs typeface="Georgia"/>
              </a:rPr>
              <a:t>are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60">
                <a:solidFill>
                  <a:srgbClr val="C4C4C4"/>
                </a:solidFill>
                <a:latin typeface="Georgia"/>
                <a:cs typeface="Georgia"/>
              </a:rPr>
              <a:t>active</a:t>
            </a:r>
            <a:r>
              <a:rPr dirty="0" sz="2400" spc="30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40">
                <a:solidFill>
                  <a:srgbClr val="C4C4C4"/>
                </a:solidFill>
                <a:latin typeface="Georgia"/>
                <a:cs typeface="Georgia"/>
              </a:rPr>
              <a:t>with</a:t>
            </a:r>
            <a:r>
              <a:rPr dirty="0" sz="2400" spc="35">
                <a:solidFill>
                  <a:srgbClr val="C4C4C4"/>
                </a:solidFill>
                <a:latin typeface="Georgia"/>
                <a:cs typeface="Georgia"/>
              </a:rPr>
              <a:t> </a:t>
            </a:r>
            <a:r>
              <a:rPr dirty="0" sz="2400" spc="-75">
                <a:solidFill>
                  <a:srgbClr val="C4C4C4"/>
                </a:solidFill>
                <a:latin typeface="Georgia"/>
                <a:cs typeface="Georgia"/>
              </a:rPr>
              <a:t>stations.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1796" y="1969007"/>
            <a:ext cx="4763770" cy="3044190"/>
            <a:chOff x="3701796" y="1969007"/>
            <a:chExt cx="4763770" cy="3044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1796" y="1969007"/>
              <a:ext cx="4763261" cy="30441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2416" y="1994915"/>
              <a:ext cx="2466593" cy="6652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5657" y="2029205"/>
              <a:ext cx="2444115" cy="6427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9556" y="2703620"/>
              <a:ext cx="2506218" cy="769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57877" y="2743199"/>
              <a:ext cx="2475230" cy="45720"/>
            </a:xfrm>
            <a:custGeom>
              <a:avLst/>
              <a:gdLst/>
              <a:ahLst/>
              <a:cxnLst/>
              <a:rect l="l" t="t" r="r" b="b"/>
              <a:pathLst>
                <a:path w="2475229" h="45719">
                  <a:moveTo>
                    <a:pt x="247497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74976" y="45720"/>
                  </a:lnTo>
                  <a:lnTo>
                    <a:pt x="247497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57877" y="2743199"/>
              <a:ext cx="2475230" cy="45720"/>
            </a:xfrm>
            <a:custGeom>
              <a:avLst/>
              <a:gdLst/>
              <a:ahLst/>
              <a:cxnLst/>
              <a:rect l="l" t="t" r="r" b="b"/>
              <a:pathLst>
                <a:path w="2475229" h="45719">
                  <a:moveTo>
                    <a:pt x="0" y="45720"/>
                  </a:moveTo>
                  <a:lnTo>
                    <a:pt x="2474976" y="45720"/>
                  </a:lnTo>
                  <a:lnTo>
                    <a:pt x="2474976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8160" y="3800900"/>
              <a:ext cx="3510534" cy="769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56481" y="3840479"/>
              <a:ext cx="3479800" cy="45720"/>
            </a:xfrm>
            <a:custGeom>
              <a:avLst/>
              <a:gdLst/>
              <a:ahLst/>
              <a:cxnLst/>
              <a:rect l="l" t="t" r="r" b="b"/>
              <a:pathLst>
                <a:path w="3479800" h="45720">
                  <a:moveTo>
                    <a:pt x="347929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479292" y="45720"/>
                  </a:lnTo>
                  <a:lnTo>
                    <a:pt x="347929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56481" y="3840479"/>
              <a:ext cx="3479800" cy="45720"/>
            </a:xfrm>
            <a:custGeom>
              <a:avLst/>
              <a:gdLst/>
              <a:ahLst/>
              <a:cxnLst/>
              <a:rect l="l" t="t" r="r" b="b"/>
              <a:pathLst>
                <a:path w="3479800" h="45720">
                  <a:moveTo>
                    <a:pt x="0" y="0"/>
                  </a:moveTo>
                  <a:lnTo>
                    <a:pt x="1739646" y="0"/>
                  </a:lnTo>
                  <a:lnTo>
                    <a:pt x="3479292" y="0"/>
                  </a:lnTo>
                  <a:lnTo>
                    <a:pt x="3479292" y="45720"/>
                  </a:lnTo>
                  <a:lnTo>
                    <a:pt x="1739646" y="45720"/>
                  </a:lnTo>
                  <a:lnTo>
                    <a:pt x="0" y="45720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8576" y="3078479"/>
              <a:ext cx="3201162" cy="6911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1055" y="3113150"/>
              <a:ext cx="3178937" cy="6694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9228" y="4175759"/>
              <a:ext cx="4679441" cy="6957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2723" y="4210430"/>
              <a:ext cx="4656201" cy="6738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7704" y="4898180"/>
              <a:ext cx="4709922" cy="7691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56025" y="4937759"/>
              <a:ext cx="4678680" cy="45720"/>
            </a:xfrm>
            <a:custGeom>
              <a:avLst/>
              <a:gdLst/>
              <a:ahLst/>
              <a:cxnLst/>
              <a:rect l="l" t="t" r="r" b="b"/>
              <a:pathLst>
                <a:path w="4678680" h="45720">
                  <a:moveTo>
                    <a:pt x="467868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678680" y="45719"/>
                  </a:lnTo>
                  <a:lnTo>
                    <a:pt x="46786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56025" y="4937759"/>
              <a:ext cx="4678680" cy="45720"/>
            </a:xfrm>
            <a:custGeom>
              <a:avLst/>
              <a:gdLst/>
              <a:ahLst/>
              <a:cxnLst/>
              <a:rect l="l" t="t" r="r" b="b"/>
              <a:pathLst>
                <a:path w="4678680" h="45720">
                  <a:moveTo>
                    <a:pt x="0" y="0"/>
                  </a:moveTo>
                  <a:lnTo>
                    <a:pt x="2339340" y="0"/>
                  </a:lnTo>
                  <a:lnTo>
                    <a:pt x="4678680" y="0"/>
                  </a:lnTo>
                  <a:lnTo>
                    <a:pt x="4678680" y="45719"/>
                  </a:lnTo>
                  <a:lnTo>
                    <a:pt x="2339340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22064" y="824483"/>
            <a:ext cx="3518535" cy="648970"/>
            <a:chOff x="4322064" y="824483"/>
            <a:chExt cx="3518535" cy="6489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2064" y="824483"/>
              <a:ext cx="3518153" cy="6484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1020" y="850391"/>
              <a:ext cx="3458718" cy="5875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7972" y="876934"/>
              <a:ext cx="3466337" cy="571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69435" y="1369186"/>
              <a:ext cx="3441700" cy="30480"/>
            </a:xfrm>
            <a:custGeom>
              <a:avLst/>
              <a:gdLst/>
              <a:ahLst/>
              <a:cxnLst/>
              <a:rect l="l" t="t" r="r" b="b"/>
              <a:pathLst>
                <a:path w="3441700" h="30480">
                  <a:moveTo>
                    <a:pt x="3441191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3441191" y="30479"/>
                  </a:lnTo>
                  <a:lnTo>
                    <a:pt x="3441191" y="0"/>
                  </a:lnTo>
                  <a:close/>
                </a:path>
              </a:pathLst>
            </a:custGeom>
            <a:solidFill>
              <a:srgbClr val="B799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69435" y="1369186"/>
              <a:ext cx="3441700" cy="30480"/>
            </a:xfrm>
            <a:custGeom>
              <a:avLst/>
              <a:gdLst/>
              <a:ahLst/>
              <a:cxnLst/>
              <a:rect l="l" t="t" r="r" b="b"/>
              <a:pathLst>
                <a:path w="3441700" h="30480">
                  <a:moveTo>
                    <a:pt x="0" y="0"/>
                  </a:moveTo>
                  <a:lnTo>
                    <a:pt x="1720595" y="0"/>
                  </a:lnTo>
                  <a:lnTo>
                    <a:pt x="3441191" y="0"/>
                  </a:lnTo>
                  <a:lnTo>
                    <a:pt x="3441191" y="30479"/>
                  </a:lnTo>
                  <a:lnTo>
                    <a:pt x="1720595" y="30479"/>
                  </a:lnTo>
                  <a:lnTo>
                    <a:pt x="0" y="3047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713231" y="1674875"/>
            <a:ext cx="6337935" cy="4243705"/>
            <a:chOff x="713231" y="1674875"/>
            <a:chExt cx="6337935" cy="424370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231" y="1674875"/>
              <a:ext cx="6337553" cy="42435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139" y="1770900"/>
              <a:ext cx="255257" cy="2552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694" y="1791716"/>
              <a:ext cx="242227" cy="2423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0223" y="1700796"/>
              <a:ext cx="5476494" cy="3969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282" y="1721104"/>
              <a:ext cx="5463959" cy="3848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6320" y="2188451"/>
              <a:ext cx="5988558" cy="3985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442" y="2208784"/>
              <a:ext cx="5975197" cy="3851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940" y="2676144"/>
              <a:ext cx="5182362" cy="4000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8202" y="2696464"/>
              <a:ext cx="5168607" cy="3868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4127" y="3163836"/>
              <a:ext cx="5945886" cy="3969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7336" y="3184144"/>
              <a:ext cx="5933820" cy="3848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8031" y="3651516"/>
              <a:ext cx="5005578" cy="3969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1176" y="3671824"/>
              <a:ext cx="4992687" cy="3848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3084" y="4139171"/>
              <a:ext cx="4584954" cy="3208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6736" y="4159504"/>
              <a:ext cx="4571682" cy="3074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60720" y="4175760"/>
              <a:ext cx="1137666" cy="2811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5071" y="4196714"/>
              <a:ext cx="1123950" cy="2682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4795" y="4617732"/>
              <a:ext cx="4708398" cy="35126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7381" y="4637151"/>
              <a:ext cx="4696447" cy="3384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1079" y="5091696"/>
              <a:ext cx="1572006" cy="35126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5596" y="5112638"/>
              <a:ext cx="1558505" cy="33845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16708" y="5280660"/>
              <a:ext cx="93725" cy="937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30931" y="5301233"/>
              <a:ext cx="80645" cy="805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46831" y="5055095"/>
              <a:ext cx="136372" cy="39853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865881" y="5080126"/>
              <a:ext cx="113664" cy="375920"/>
            </a:xfrm>
            <a:custGeom>
              <a:avLst/>
              <a:gdLst/>
              <a:ahLst/>
              <a:cxnLst/>
              <a:rect l="l" t="t" r="r" b="b"/>
              <a:pathLst>
                <a:path w="113664" h="375920">
                  <a:moveTo>
                    <a:pt x="113411" y="0"/>
                  </a:moveTo>
                  <a:lnTo>
                    <a:pt x="68056" y="30178"/>
                  </a:lnTo>
                  <a:lnTo>
                    <a:pt x="31750" y="74549"/>
                  </a:lnTo>
                  <a:lnTo>
                    <a:pt x="7921" y="129905"/>
                  </a:lnTo>
                  <a:lnTo>
                    <a:pt x="0" y="193167"/>
                  </a:lnTo>
                  <a:lnTo>
                    <a:pt x="859" y="214241"/>
                  </a:lnTo>
                  <a:lnTo>
                    <a:pt x="7768" y="254817"/>
                  </a:lnTo>
                  <a:lnTo>
                    <a:pt x="21891" y="292969"/>
                  </a:lnTo>
                  <a:lnTo>
                    <a:pt x="44561" y="326790"/>
                  </a:lnTo>
                  <a:lnTo>
                    <a:pt x="83867" y="360854"/>
                  </a:lnTo>
                  <a:lnTo>
                    <a:pt x="113411" y="375793"/>
                  </a:lnTo>
                  <a:lnTo>
                    <a:pt x="113411" y="356870"/>
                  </a:lnTo>
                  <a:lnTo>
                    <a:pt x="106291" y="350057"/>
                  </a:lnTo>
                  <a:lnTo>
                    <a:pt x="100171" y="343519"/>
                  </a:lnTo>
                  <a:lnTo>
                    <a:pt x="79248" y="307848"/>
                  </a:lnTo>
                  <a:lnTo>
                    <a:pt x="64708" y="259716"/>
                  </a:lnTo>
                  <a:lnTo>
                    <a:pt x="59235" y="217287"/>
                  </a:lnTo>
                  <a:lnTo>
                    <a:pt x="58547" y="194691"/>
                  </a:lnTo>
                  <a:lnTo>
                    <a:pt x="59021" y="174761"/>
                  </a:lnTo>
                  <a:lnTo>
                    <a:pt x="62779" y="136523"/>
                  </a:lnTo>
                  <a:lnTo>
                    <a:pt x="74803" y="84978"/>
                  </a:lnTo>
                  <a:lnTo>
                    <a:pt x="91426" y="48436"/>
                  </a:lnTo>
                  <a:lnTo>
                    <a:pt x="113411" y="19558"/>
                  </a:lnTo>
                  <a:lnTo>
                    <a:pt x="113411" y="0"/>
                  </a:lnTo>
                  <a:close/>
                </a:path>
              </a:pathLst>
            </a:custGeom>
            <a:solidFill>
              <a:srgbClr val="E986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65881" y="5080126"/>
              <a:ext cx="113664" cy="375920"/>
            </a:xfrm>
            <a:custGeom>
              <a:avLst/>
              <a:gdLst/>
              <a:ahLst/>
              <a:cxnLst/>
              <a:rect l="l" t="t" r="r" b="b"/>
              <a:pathLst>
                <a:path w="113664" h="375920">
                  <a:moveTo>
                    <a:pt x="113411" y="0"/>
                  </a:moveTo>
                  <a:lnTo>
                    <a:pt x="113411" y="19558"/>
                  </a:lnTo>
                  <a:lnTo>
                    <a:pt x="105003" y="29438"/>
                  </a:lnTo>
                  <a:lnTo>
                    <a:pt x="97678" y="39068"/>
                  </a:lnTo>
                  <a:lnTo>
                    <a:pt x="74803" y="84978"/>
                  </a:lnTo>
                  <a:lnTo>
                    <a:pt x="62779" y="136523"/>
                  </a:lnTo>
                  <a:lnTo>
                    <a:pt x="59021" y="174761"/>
                  </a:lnTo>
                  <a:lnTo>
                    <a:pt x="58547" y="194691"/>
                  </a:lnTo>
                  <a:lnTo>
                    <a:pt x="59235" y="217287"/>
                  </a:lnTo>
                  <a:lnTo>
                    <a:pt x="64708" y="259716"/>
                  </a:lnTo>
                  <a:lnTo>
                    <a:pt x="79248" y="307848"/>
                  </a:lnTo>
                  <a:lnTo>
                    <a:pt x="100171" y="343519"/>
                  </a:lnTo>
                  <a:lnTo>
                    <a:pt x="113411" y="356870"/>
                  </a:lnTo>
                  <a:lnTo>
                    <a:pt x="113411" y="375793"/>
                  </a:lnTo>
                  <a:lnTo>
                    <a:pt x="70923" y="351915"/>
                  </a:lnTo>
                  <a:lnTo>
                    <a:pt x="32131" y="310451"/>
                  </a:lnTo>
                  <a:lnTo>
                    <a:pt x="13843" y="274320"/>
                  </a:lnTo>
                  <a:lnTo>
                    <a:pt x="3444" y="234791"/>
                  </a:lnTo>
                  <a:lnTo>
                    <a:pt x="0" y="193167"/>
                  </a:lnTo>
                  <a:lnTo>
                    <a:pt x="1978" y="160541"/>
                  </a:lnTo>
                  <a:lnTo>
                    <a:pt x="17841" y="101244"/>
                  </a:lnTo>
                  <a:lnTo>
                    <a:pt x="48777" y="50595"/>
                  </a:lnTo>
                  <a:lnTo>
                    <a:pt x="89596" y="13309"/>
                  </a:lnTo>
                  <a:lnTo>
                    <a:pt x="11341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71799" y="5096268"/>
              <a:ext cx="3277362" cy="35126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86024" y="5116322"/>
              <a:ext cx="3263646" cy="33909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40891" y="5530595"/>
              <a:ext cx="3257550" cy="35584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53807" y="5549900"/>
              <a:ext cx="3245015" cy="342925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694676" y="1726689"/>
            <a:ext cx="4408932" cy="50535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96" y="39622"/>
            <a:ext cx="12094210" cy="6765925"/>
            <a:chOff x="44196" y="39622"/>
            <a:chExt cx="12094210" cy="6765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6" y="39622"/>
              <a:ext cx="12093702" cy="67657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8" y="67054"/>
              <a:ext cx="12041124" cy="67132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767" y="51814"/>
            <a:ext cx="12081510" cy="6752590"/>
            <a:chOff x="48767" y="51814"/>
            <a:chExt cx="12081510" cy="6752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7" y="51814"/>
              <a:ext cx="12081510" cy="675208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79246"/>
              <a:ext cx="12028932" cy="66995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5820" y="5071871"/>
              <a:ext cx="1900427" cy="73911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98314" y="5174741"/>
              <a:ext cx="1699260" cy="552450"/>
            </a:xfrm>
            <a:custGeom>
              <a:avLst/>
              <a:gdLst/>
              <a:ahLst/>
              <a:cxnLst/>
              <a:rect l="l" t="t" r="r" b="b"/>
              <a:pathLst>
                <a:path w="1699260" h="552450">
                  <a:moveTo>
                    <a:pt x="76547" y="24227"/>
                  </a:moveTo>
                  <a:lnTo>
                    <a:pt x="69016" y="48472"/>
                  </a:lnTo>
                  <a:lnTo>
                    <a:pt x="1687830" y="551903"/>
                  </a:lnTo>
                  <a:lnTo>
                    <a:pt x="1694941" y="548170"/>
                  </a:lnTo>
                  <a:lnTo>
                    <a:pt x="1697101" y="541464"/>
                  </a:lnTo>
                  <a:lnTo>
                    <a:pt x="1699133" y="534771"/>
                  </a:lnTo>
                  <a:lnTo>
                    <a:pt x="1695450" y="527659"/>
                  </a:lnTo>
                  <a:lnTo>
                    <a:pt x="76547" y="24227"/>
                  </a:lnTo>
                  <a:close/>
                </a:path>
                <a:path w="1699260" h="552450">
                  <a:moveTo>
                    <a:pt x="84074" y="0"/>
                  </a:moveTo>
                  <a:lnTo>
                    <a:pt x="0" y="13715"/>
                  </a:lnTo>
                  <a:lnTo>
                    <a:pt x="61468" y="72770"/>
                  </a:lnTo>
                  <a:lnTo>
                    <a:pt x="69016" y="48472"/>
                  </a:lnTo>
                  <a:lnTo>
                    <a:pt x="50164" y="42671"/>
                  </a:lnTo>
                  <a:lnTo>
                    <a:pt x="46482" y="35559"/>
                  </a:lnTo>
                  <a:lnTo>
                    <a:pt x="50546" y="22097"/>
                  </a:lnTo>
                  <a:lnTo>
                    <a:pt x="57658" y="18414"/>
                  </a:lnTo>
                  <a:lnTo>
                    <a:pt x="78353" y="18414"/>
                  </a:lnTo>
                  <a:lnTo>
                    <a:pt x="84074" y="0"/>
                  </a:lnTo>
                  <a:close/>
                </a:path>
                <a:path w="1699260" h="552450">
                  <a:moveTo>
                    <a:pt x="57658" y="18414"/>
                  </a:moveTo>
                  <a:lnTo>
                    <a:pt x="50546" y="22097"/>
                  </a:lnTo>
                  <a:lnTo>
                    <a:pt x="46482" y="35559"/>
                  </a:lnTo>
                  <a:lnTo>
                    <a:pt x="50164" y="42671"/>
                  </a:lnTo>
                  <a:lnTo>
                    <a:pt x="69016" y="48472"/>
                  </a:lnTo>
                  <a:lnTo>
                    <a:pt x="76547" y="24227"/>
                  </a:lnTo>
                  <a:lnTo>
                    <a:pt x="57658" y="18414"/>
                  </a:lnTo>
                  <a:close/>
                </a:path>
                <a:path w="1699260" h="552450">
                  <a:moveTo>
                    <a:pt x="78353" y="18414"/>
                  </a:moveTo>
                  <a:lnTo>
                    <a:pt x="57658" y="18414"/>
                  </a:lnTo>
                  <a:lnTo>
                    <a:pt x="76547" y="24227"/>
                  </a:lnTo>
                  <a:lnTo>
                    <a:pt x="78353" y="1841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62470" y="5535879"/>
            <a:ext cx="14687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400" spc="165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</a:rPr>
              <a:t>P-</a:t>
            </a:r>
            <a:r>
              <a:rPr dirty="0" u="heavy" sz="2400" spc="5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35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435" y="62484"/>
            <a:ext cx="12071350" cy="6731000"/>
            <a:chOff x="59435" y="62484"/>
            <a:chExt cx="12071350" cy="6731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" y="62484"/>
              <a:ext cx="12070842" cy="67307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" y="89914"/>
              <a:ext cx="12018264" cy="6678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33188" y="80772"/>
            <a:ext cx="2306955" cy="598170"/>
            <a:chOff x="4933188" y="80772"/>
            <a:chExt cx="2306955" cy="598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3188" y="80772"/>
              <a:ext cx="2306573" cy="5981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0620" y="106692"/>
              <a:ext cx="2251710" cy="456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9096" y="132588"/>
              <a:ext cx="2254377" cy="51130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81194" y="618490"/>
              <a:ext cx="2228215" cy="30480"/>
            </a:xfrm>
            <a:custGeom>
              <a:avLst/>
              <a:gdLst/>
              <a:ahLst/>
              <a:cxnLst/>
              <a:rect l="l" t="t" r="r" b="b"/>
              <a:pathLst>
                <a:path w="2228215" h="30479">
                  <a:moveTo>
                    <a:pt x="2228088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228088" y="30479"/>
                  </a:lnTo>
                  <a:lnTo>
                    <a:pt x="22280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81194" y="618490"/>
              <a:ext cx="2228215" cy="30480"/>
            </a:xfrm>
            <a:custGeom>
              <a:avLst/>
              <a:gdLst/>
              <a:ahLst/>
              <a:cxnLst/>
              <a:rect l="l" t="t" r="r" b="b"/>
              <a:pathLst>
                <a:path w="2228215" h="30479">
                  <a:moveTo>
                    <a:pt x="0" y="30479"/>
                  </a:moveTo>
                  <a:lnTo>
                    <a:pt x="2228088" y="30479"/>
                  </a:lnTo>
                  <a:lnTo>
                    <a:pt x="2228088" y="0"/>
                  </a:lnTo>
                  <a:lnTo>
                    <a:pt x="0" y="0"/>
                  </a:lnTo>
                  <a:lnTo>
                    <a:pt x="0" y="30479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62484" y="752854"/>
            <a:ext cx="12056110" cy="6060440"/>
            <a:chOff x="62484" y="752854"/>
            <a:chExt cx="12056110" cy="606044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" y="752854"/>
              <a:ext cx="12055602" cy="60601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6" y="780286"/>
              <a:ext cx="12003024" cy="60076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40352" y="103631"/>
            <a:ext cx="3112770" cy="598170"/>
            <a:chOff x="4340352" y="103631"/>
            <a:chExt cx="3112770" cy="598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0352" y="103631"/>
              <a:ext cx="3112770" cy="5981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6740" y="129552"/>
              <a:ext cx="3021330" cy="4655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6260" y="155447"/>
              <a:ext cx="3059430" cy="5113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88612" y="641350"/>
              <a:ext cx="3034665" cy="30480"/>
            </a:xfrm>
            <a:custGeom>
              <a:avLst/>
              <a:gdLst/>
              <a:ahLst/>
              <a:cxnLst/>
              <a:rect l="l" t="t" r="r" b="b"/>
              <a:pathLst>
                <a:path w="3034665" h="30479">
                  <a:moveTo>
                    <a:pt x="3034284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3034284" y="30479"/>
                  </a:lnTo>
                  <a:lnTo>
                    <a:pt x="30342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88612" y="641350"/>
              <a:ext cx="3034665" cy="30480"/>
            </a:xfrm>
            <a:custGeom>
              <a:avLst/>
              <a:gdLst/>
              <a:ahLst/>
              <a:cxnLst/>
              <a:rect l="l" t="t" r="r" b="b"/>
              <a:pathLst>
                <a:path w="3034665" h="30479">
                  <a:moveTo>
                    <a:pt x="0" y="0"/>
                  </a:moveTo>
                  <a:lnTo>
                    <a:pt x="1517141" y="0"/>
                  </a:lnTo>
                  <a:lnTo>
                    <a:pt x="3034284" y="0"/>
                  </a:lnTo>
                  <a:lnTo>
                    <a:pt x="3034284" y="30479"/>
                  </a:lnTo>
                  <a:lnTo>
                    <a:pt x="1517141" y="30479"/>
                  </a:lnTo>
                  <a:lnTo>
                    <a:pt x="0" y="3047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70103" y="752854"/>
            <a:ext cx="12058650" cy="6043930"/>
            <a:chOff x="70103" y="752854"/>
            <a:chExt cx="12058650" cy="60439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03" y="752854"/>
              <a:ext cx="12058650" cy="60434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36" y="780286"/>
              <a:ext cx="12006072" cy="5990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7" y="62484"/>
            <a:ext cx="12051030" cy="6731000"/>
            <a:chOff x="64007" y="62484"/>
            <a:chExt cx="12051030" cy="6731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7" y="62484"/>
              <a:ext cx="12051030" cy="67307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" y="89914"/>
              <a:ext cx="11998452" cy="66781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35767" y="2342388"/>
              <a:ext cx="1016635" cy="226060"/>
            </a:xfrm>
            <a:custGeom>
              <a:avLst/>
              <a:gdLst/>
              <a:ahLst/>
              <a:cxnLst/>
              <a:rect l="l" t="t" r="r" b="b"/>
              <a:pathLst>
                <a:path w="1016634" h="226060">
                  <a:moveTo>
                    <a:pt x="1016507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16507" y="225551"/>
                  </a:lnTo>
                  <a:lnTo>
                    <a:pt x="10165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335768" y="2342388"/>
            <a:ext cx="1016635" cy="226060"/>
          </a:xfrm>
          <a:prstGeom prst="rect">
            <a:avLst/>
          </a:prstGeom>
          <a:ln w="15875">
            <a:solidFill>
              <a:srgbClr val="AC9D7A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 marL="339090">
              <a:lnSpc>
                <a:spcPct val="100000"/>
              </a:lnSpc>
              <a:spcBef>
                <a:spcPts val="10"/>
              </a:spcBef>
            </a:pPr>
            <a:r>
              <a:rPr dirty="0" sz="1400" spc="-175" b="1">
                <a:latin typeface="Arial"/>
                <a:cs typeface="Arial"/>
              </a:rPr>
              <a:t>SA</a:t>
            </a:r>
            <a:r>
              <a:rPr dirty="0" sz="1400" spc="-190" b="1">
                <a:latin typeface="Arial"/>
                <a:cs typeface="Arial"/>
              </a:rPr>
              <a:t>R</a:t>
            </a:r>
            <a:r>
              <a:rPr dirty="0" sz="1400" spc="-140" b="1">
                <a:latin typeface="Arial"/>
                <a:cs typeface="Arial"/>
              </a:rPr>
              <a:t>IM</a:t>
            </a:r>
            <a:r>
              <a:rPr dirty="0" sz="1400" spc="-175" b="1">
                <a:latin typeface="Arial"/>
                <a:cs typeface="Arial"/>
              </a:rPr>
              <a:t>AX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319004" y="2403398"/>
            <a:ext cx="399415" cy="152400"/>
            <a:chOff x="10319004" y="2403398"/>
            <a:chExt cx="399415" cy="1524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9004" y="2403398"/>
              <a:ext cx="399275" cy="1523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97490" y="245592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 h="0">
                  <a:moveTo>
                    <a:pt x="0" y="0"/>
                  </a:moveTo>
                  <a:lnTo>
                    <a:pt x="2466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1271" y="146304"/>
            <a:ext cx="3999865" cy="554355"/>
            <a:chOff x="4081271" y="146304"/>
            <a:chExt cx="3999865" cy="554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1271" y="146304"/>
              <a:ext cx="3999737" cy="5539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275" y="172224"/>
              <a:ext cx="3931158" cy="4289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179" y="196723"/>
              <a:ext cx="3947922" cy="46850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28642" y="642747"/>
              <a:ext cx="3923029" cy="27940"/>
            </a:xfrm>
            <a:custGeom>
              <a:avLst/>
              <a:gdLst/>
              <a:ahLst/>
              <a:cxnLst/>
              <a:rect l="l" t="t" r="r" b="b"/>
              <a:pathLst>
                <a:path w="3923029" h="27940">
                  <a:moveTo>
                    <a:pt x="3922776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3922776" y="27431"/>
                  </a:lnTo>
                  <a:lnTo>
                    <a:pt x="39227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28642" y="642747"/>
              <a:ext cx="3923029" cy="27940"/>
            </a:xfrm>
            <a:custGeom>
              <a:avLst/>
              <a:gdLst/>
              <a:ahLst/>
              <a:cxnLst/>
              <a:rect l="l" t="t" r="r" b="b"/>
              <a:pathLst>
                <a:path w="3923029" h="27940">
                  <a:moveTo>
                    <a:pt x="0" y="0"/>
                  </a:moveTo>
                  <a:lnTo>
                    <a:pt x="1961388" y="0"/>
                  </a:lnTo>
                  <a:lnTo>
                    <a:pt x="3922776" y="0"/>
                  </a:lnTo>
                  <a:lnTo>
                    <a:pt x="3922776" y="27431"/>
                  </a:lnTo>
                  <a:lnTo>
                    <a:pt x="1961388" y="27431"/>
                  </a:lnTo>
                  <a:lnTo>
                    <a:pt x="0" y="2743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85343" y="754378"/>
            <a:ext cx="12019280" cy="6038850"/>
            <a:chOff x="85343" y="754378"/>
            <a:chExt cx="12019280" cy="603885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43" y="754378"/>
              <a:ext cx="12019026" cy="60388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75" y="781810"/>
              <a:ext cx="11966448" cy="59862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247" y="74673"/>
            <a:ext cx="12018010" cy="6711315"/>
            <a:chOff x="79247" y="74673"/>
            <a:chExt cx="12018010" cy="6711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47" y="74673"/>
              <a:ext cx="12017502" cy="671093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79" y="102106"/>
              <a:ext cx="11964924" cy="66583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26692" y="815340"/>
              <a:ext cx="3831590" cy="765175"/>
            </a:xfrm>
            <a:custGeom>
              <a:avLst/>
              <a:gdLst/>
              <a:ahLst/>
              <a:cxnLst/>
              <a:rect l="l" t="t" r="r" b="b"/>
              <a:pathLst>
                <a:path w="3831590" h="765175">
                  <a:moveTo>
                    <a:pt x="3831335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3831335" y="765048"/>
                  </a:lnTo>
                  <a:lnTo>
                    <a:pt x="3831335" y="0"/>
                  </a:lnTo>
                  <a:close/>
                </a:path>
              </a:pathLst>
            </a:custGeom>
            <a:solidFill>
              <a:srgbClr val="D2B968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03" y="85342"/>
            <a:ext cx="12048490" cy="6696075"/>
            <a:chOff x="70103" y="85342"/>
            <a:chExt cx="12048490" cy="6696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85342"/>
              <a:ext cx="12047982" cy="66956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36" y="112773"/>
              <a:ext cx="11995404" cy="66431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90471" y="1397507"/>
              <a:ext cx="2670175" cy="862965"/>
            </a:xfrm>
            <a:custGeom>
              <a:avLst/>
              <a:gdLst/>
              <a:ahLst/>
              <a:cxnLst/>
              <a:rect l="l" t="t" r="r" b="b"/>
              <a:pathLst>
                <a:path w="2670175" h="862964">
                  <a:moveTo>
                    <a:pt x="2670048" y="0"/>
                  </a:moveTo>
                  <a:lnTo>
                    <a:pt x="0" y="0"/>
                  </a:lnTo>
                  <a:lnTo>
                    <a:pt x="0" y="862584"/>
                  </a:lnTo>
                  <a:lnTo>
                    <a:pt x="2670048" y="862584"/>
                  </a:lnTo>
                  <a:lnTo>
                    <a:pt x="2670048" y="0"/>
                  </a:lnTo>
                  <a:close/>
                </a:path>
              </a:pathLst>
            </a:custGeom>
            <a:solidFill>
              <a:srgbClr val="D2B968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388" y="114298"/>
            <a:ext cx="12061825" cy="6668770"/>
            <a:chOff x="56388" y="114298"/>
            <a:chExt cx="12061825" cy="66687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8" y="114298"/>
              <a:ext cx="12061698" cy="666826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" y="141729"/>
              <a:ext cx="12009120" cy="66156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17320" y="1274063"/>
              <a:ext cx="3462654" cy="1140460"/>
            </a:xfrm>
            <a:custGeom>
              <a:avLst/>
              <a:gdLst/>
              <a:ahLst/>
              <a:cxnLst/>
              <a:rect l="l" t="t" r="r" b="b"/>
              <a:pathLst>
                <a:path w="3462654" h="1140460">
                  <a:moveTo>
                    <a:pt x="3462528" y="0"/>
                  </a:moveTo>
                  <a:lnTo>
                    <a:pt x="0" y="0"/>
                  </a:lnTo>
                  <a:lnTo>
                    <a:pt x="0" y="1139952"/>
                  </a:lnTo>
                  <a:lnTo>
                    <a:pt x="3462528" y="1139952"/>
                  </a:lnTo>
                  <a:lnTo>
                    <a:pt x="3462528" y="0"/>
                  </a:lnTo>
                  <a:close/>
                </a:path>
              </a:pathLst>
            </a:custGeom>
            <a:solidFill>
              <a:srgbClr val="D2B968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4511" y="400811"/>
            <a:ext cx="5507355" cy="725170"/>
            <a:chOff x="3334511" y="400811"/>
            <a:chExt cx="5507355" cy="725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511" y="400811"/>
              <a:ext cx="5506974" cy="7246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0419" y="426719"/>
              <a:ext cx="5455158" cy="6637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0104" y="455802"/>
              <a:ext cx="5436616" cy="64503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905255" y="1572767"/>
            <a:ext cx="10786110" cy="4772660"/>
            <a:chOff x="905255" y="1572767"/>
            <a:chExt cx="10786110" cy="477266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55" y="1572767"/>
              <a:ext cx="10786110" cy="47724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163" y="1598675"/>
              <a:ext cx="822198" cy="27825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8423" y="1861946"/>
              <a:ext cx="800100" cy="15240"/>
            </a:xfrm>
            <a:custGeom>
              <a:avLst/>
              <a:gdLst/>
              <a:ahLst/>
              <a:cxnLst/>
              <a:rect l="l" t="t" r="r" b="b"/>
              <a:pathLst>
                <a:path w="800100" h="15239">
                  <a:moveTo>
                    <a:pt x="800100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800100" y="15239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BBE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8423" y="1861946"/>
              <a:ext cx="800100" cy="15240"/>
            </a:xfrm>
            <a:custGeom>
              <a:avLst/>
              <a:gdLst/>
              <a:ahLst/>
              <a:cxnLst/>
              <a:rect l="l" t="t" r="r" b="b"/>
              <a:pathLst>
                <a:path w="800100" h="15239">
                  <a:moveTo>
                    <a:pt x="0" y="15239"/>
                  </a:moveTo>
                  <a:lnTo>
                    <a:pt x="800100" y="15239"/>
                  </a:lnTo>
                  <a:lnTo>
                    <a:pt x="800100" y="0"/>
                  </a:lnTo>
                  <a:lnTo>
                    <a:pt x="0" y="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600" y="1630679"/>
              <a:ext cx="9350756" cy="2630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0531" y="2084819"/>
              <a:ext cx="1356106" cy="2531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163" y="2555747"/>
              <a:ext cx="924306" cy="2782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8423" y="2819018"/>
              <a:ext cx="902335" cy="15240"/>
            </a:xfrm>
            <a:custGeom>
              <a:avLst/>
              <a:gdLst/>
              <a:ahLst/>
              <a:cxnLst/>
              <a:rect l="l" t="t" r="r" b="b"/>
              <a:pathLst>
                <a:path w="902335" h="15239">
                  <a:moveTo>
                    <a:pt x="902207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902207" y="15239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BBE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48423" y="2819018"/>
              <a:ext cx="902335" cy="15240"/>
            </a:xfrm>
            <a:custGeom>
              <a:avLst/>
              <a:gdLst/>
              <a:ahLst/>
              <a:cxnLst/>
              <a:rect l="l" t="t" r="r" b="b"/>
              <a:pathLst>
                <a:path w="902335" h="15239">
                  <a:moveTo>
                    <a:pt x="0" y="15239"/>
                  </a:moveTo>
                  <a:lnTo>
                    <a:pt x="902207" y="15239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708" y="2587751"/>
              <a:ext cx="9204579" cy="2630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4247" y="3041891"/>
              <a:ext cx="2752090" cy="2531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163" y="3511283"/>
              <a:ext cx="593598" cy="27979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8423" y="3776091"/>
              <a:ext cx="571500" cy="15240"/>
            </a:xfrm>
            <a:custGeom>
              <a:avLst/>
              <a:gdLst/>
              <a:ahLst/>
              <a:cxnLst/>
              <a:rect l="l" t="t" r="r" b="b"/>
              <a:pathLst>
                <a:path w="571500" h="15239">
                  <a:moveTo>
                    <a:pt x="571500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571500" y="15239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BBE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8423" y="3776091"/>
              <a:ext cx="571500" cy="15240"/>
            </a:xfrm>
            <a:custGeom>
              <a:avLst/>
              <a:gdLst/>
              <a:ahLst/>
              <a:cxnLst/>
              <a:rect l="l" t="t" r="r" b="b"/>
              <a:pathLst>
                <a:path w="571500" h="15239">
                  <a:moveTo>
                    <a:pt x="0" y="15239"/>
                  </a:moveTo>
                  <a:lnTo>
                    <a:pt x="571500" y="15239"/>
                  </a:lnTo>
                  <a:lnTo>
                    <a:pt x="571500" y="0"/>
                  </a:lnTo>
                  <a:lnTo>
                    <a:pt x="0" y="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4000" y="3544811"/>
              <a:ext cx="8967978" cy="2620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1163" y="4026407"/>
              <a:ext cx="669798" cy="2797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48423" y="4291202"/>
              <a:ext cx="647700" cy="15240"/>
            </a:xfrm>
            <a:custGeom>
              <a:avLst/>
              <a:gdLst/>
              <a:ahLst/>
              <a:cxnLst/>
              <a:rect l="l" t="t" r="r" b="b"/>
              <a:pathLst>
                <a:path w="647700" h="15239">
                  <a:moveTo>
                    <a:pt x="64770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647700" y="15240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BBE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48423" y="4291202"/>
              <a:ext cx="647700" cy="15240"/>
            </a:xfrm>
            <a:custGeom>
              <a:avLst/>
              <a:gdLst/>
              <a:ahLst/>
              <a:cxnLst/>
              <a:rect l="l" t="t" r="r" b="b"/>
              <a:pathLst>
                <a:path w="647700" h="15239">
                  <a:moveTo>
                    <a:pt x="0" y="15240"/>
                  </a:moveTo>
                  <a:lnTo>
                    <a:pt x="647700" y="15240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1524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0200" y="4059935"/>
              <a:ext cx="7597902" cy="26301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131553" y="4195317"/>
              <a:ext cx="61594" cy="20955"/>
            </a:xfrm>
            <a:custGeom>
              <a:avLst/>
              <a:gdLst/>
              <a:ahLst/>
              <a:cxnLst/>
              <a:rect l="l" t="t" r="r" b="b"/>
              <a:pathLst>
                <a:path w="61595" h="20954">
                  <a:moveTo>
                    <a:pt x="59944" y="0"/>
                  </a:moveTo>
                  <a:lnTo>
                    <a:pt x="52992" y="833"/>
                  </a:lnTo>
                  <a:lnTo>
                    <a:pt x="45481" y="1428"/>
                  </a:lnTo>
                  <a:lnTo>
                    <a:pt x="37423" y="1785"/>
                  </a:lnTo>
                  <a:lnTo>
                    <a:pt x="28828" y="1904"/>
                  </a:lnTo>
                  <a:lnTo>
                    <a:pt x="15494" y="1904"/>
                  </a:lnTo>
                  <a:lnTo>
                    <a:pt x="4952" y="1650"/>
                  </a:lnTo>
                  <a:lnTo>
                    <a:pt x="3428" y="7619"/>
                  </a:lnTo>
                  <a:lnTo>
                    <a:pt x="1777" y="13334"/>
                  </a:lnTo>
                  <a:lnTo>
                    <a:pt x="0" y="18922"/>
                  </a:lnTo>
                  <a:lnTo>
                    <a:pt x="1524" y="20573"/>
                  </a:lnTo>
                  <a:lnTo>
                    <a:pt x="25884" y="19984"/>
                  </a:lnTo>
                  <a:lnTo>
                    <a:pt x="37973" y="19938"/>
                  </a:lnTo>
                  <a:lnTo>
                    <a:pt x="55372" y="20573"/>
                  </a:lnTo>
                  <a:lnTo>
                    <a:pt x="57023" y="14096"/>
                  </a:lnTo>
                  <a:lnTo>
                    <a:pt x="59054" y="7873"/>
                  </a:lnTo>
                  <a:lnTo>
                    <a:pt x="61468" y="1650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131553" y="4195317"/>
              <a:ext cx="61594" cy="20955"/>
            </a:xfrm>
            <a:custGeom>
              <a:avLst/>
              <a:gdLst/>
              <a:ahLst/>
              <a:cxnLst/>
              <a:rect l="l" t="t" r="r" b="b"/>
              <a:pathLst>
                <a:path w="61595" h="20954">
                  <a:moveTo>
                    <a:pt x="59944" y="0"/>
                  </a:moveTo>
                  <a:lnTo>
                    <a:pt x="61468" y="1650"/>
                  </a:lnTo>
                  <a:lnTo>
                    <a:pt x="59054" y="7873"/>
                  </a:lnTo>
                  <a:lnTo>
                    <a:pt x="57023" y="14096"/>
                  </a:lnTo>
                  <a:lnTo>
                    <a:pt x="55372" y="20573"/>
                  </a:lnTo>
                  <a:lnTo>
                    <a:pt x="45974" y="20192"/>
                  </a:lnTo>
                  <a:lnTo>
                    <a:pt x="37973" y="19938"/>
                  </a:lnTo>
                  <a:lnTo>
                    <a:pt x="31242" y="19938"/>
                  </a:lnTo>
                  <a:lnTo>
                    <a:pt x="25884" y="19984"/>
                  </a:lnTo>
                  <a:lnTo>
                    <a:pt x="19145" y="20113"/>
                  </a:lnTo>
                  <a:lnTo>
                    <a:pt x="11025" y="20314"/>
                  </a:lnTo>
                  <a:lnTo>
                    <a:pt x="1524" y="20573"/>
                  </a:lnTo>
                  <a:lnTo>
                    <a:pt x="0" y="18922"/>
                  </a:lnTo>
                  <a:lnTo>
                    <a:pt x="1777" y="13334"/>
                  </a:lnTo>
                  <a:lnTo>
                    <a:pt x="3428" y="7619"/>
                  </a:lnTo>
                  <a:lnTo>
                    <a:pt x="4952" y="1650"/>
                  </a:lnTo>
                  <a:lnTo>
                    <a:pt x="15494" y="1904"/>
                  </a:lnTo>
                  <a:lnTo>
                    <a:pt x="23495" y="1904"/>
                  </a:lnTo>
                  <a:lnTo>
                    <a:pt x="28828" y="1904"/>
                  </a:lnTo>
                  <a:lnTo>
                    <a:pt x="37423" y="1785"/>
                  </a:lnTo>
                  <a:lnTo>
                    <a:pt x="45481" y="1428"/>
                  </a:lnTo>
                  <a:lnTo>
                    <a:pt x="52992" y="833"/>
                  </a:lnTo>
                  <a:lnTo>
                    <a:pt x="59944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86672" y="4059935"/>
              <a:ext cx="1408937" cy="2127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1163" y="4543031"/>
              <a:ext cx="665226" cy="2782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48423" y="4806314"/>
              <a:ext cx="643255" cy="15240"/>
            </a:xfrm>
            <a:custGeom>
              <a:avLst/>
              <a:gdLst/>
              <a:ahLst/>
              <a:cxnLst/>
              <a:rect l="l" t="t" r="r" b="b"/>
              <a:pathLst>
                <a:path w="643255" h="15239">
                  <a:moveTo>
                    <a:pt x="643128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43128" y="15239"/>
                  </a:lnTo>
                  <a:lnTo>
                    <a:pt x="643128" y="0"/>
                  </a:lnTo>
                  <a:close/>
                </a:path>
              </a:pathLst>
            </a:custGeom>
            <a:solidFill>
              <a:srgbClr val="BBE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48423" y="4806314"/>
              <a:ext cx="643255" cy="15240"/>
            </a:xfrm>
            <a:custGeom>
              <a:avLst/>
              <a:gdLst/>
              <a:ahLst/>
              <a:cxnLst/>
              <a:rect l="l" t="t" r="r" b="b"/>
              <a:pathLst>
                <a:path w="643255" h="15239">
                  <a:moveTo>
                    <a:pt x="0" y="15239"/>
                  </a:moveTo>
                  <a:lnTo>
                    <a:pt x="643128" y="15239"/>
                  </a:lnTo>
                  <a:lnTo>
                    <a:pt x="643128" y="0"/>
                  </a:lnTo>
                  <a:lnTo>
                    <a:pt x="0" y="0"/>
                  </a:lnTo>
                  <a:lnTo>
                    <a:pt x="0" y="15239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5627" y="4575047"/>
              <a:ext cx="9630918" cy="26301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4879" y="5056619"/>
              <a:ext cx="395478" cy="24309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61516" y="5080000"/>
              <a:ext cx="374015" cy="220345"/>
            </a:xfrm>
            <a:custGeom>
              <a:avLst/>
              <a:gdLst/>
              <a:ahLst/>
              <a:cxnLst/>
              <a:rect l="l" t="t" r="r" b="b"/>
              <a:pathLst>
                <a:path w="374015" h="220345">
                  <a:moveTo>
                    <a:pt x="115341" y="0"/>
                  </a:moveTo>
                  <a:lnTo>
                    <a:pt x="68002" y="7747"/>
                  </a:lnTo>
                  <a:lnTo>
                    <a:pt x="31330" y="31114"/>
                  </a:lnTo>
                  <a:lnTo>
                    <a:pt x="7835" y="67294"/>
                  </a:lnTo>
                  <a:lnTo>
                    <a:pt x="0" y="113283"/>
                  </a:lnTo>
                  <a:lnTo>
                    <a:pt x="1754" y="137140"/>
                  </a:lnTo>
                  <a:lnTo>
                    <a:pt x="15784" y="176470"/>
                  </a:lnTo>
                  <a:lnTo>
                    <a:pt x="43511" y="204231"/>
                  </a:lnTo>
                  <a:lnTo>
                    <a:pt x="82987" y="218328"/>
                  </a:lnTo>
                  <a:lnTo>
                    <a:pt x="107010" y="220090"/>
                  </a:lnTo>
                  <a:lnTo>
                    <a:pt x="121778" y="219475"/>
                  </a:lnTo>
                  <a:lnTo>
                    <a:pt x="159397" y="210438"/>
                  </a:lnTo>
                  <a:lnTo>
                    <a:pt x="170950" y="203962"/>
                  </a:lnTo>
                  <a:lnTo>
                    <a:pt x="112966" y="203962"/>
                  </a:lnTo>
                  <a:lnTo>
                    <a:pt x="100136" y="202771"/>
                  </a:lnTo>
                  <a:lnTo>
                    <a:pt x="62551" y="170434"/>
                  </a:lnTo>
                  <a:lnTo>
                    <a:pt x="52727" y="130619"/>
                  </a:lnTo>
                  <a:lnTo>
                    <a:pt x="51498" y="105282"/>
                  </a:lnTo>
                  <a:lnTo>
                    <a:pt x="51931" y="92301"/>
                  </a:lnTo>
                  <a:lnTo>
                    <a:pt x="62310" y="47525"/>
                  </a:lnTo>
                  <a:lnTo>
                    <a:pt x="93986" y="18986"/>
                  </a:lnTo>
                  <a:lnTo>
                    <a:pt x="110731" y="16510"/>
                  </a:lnTo>
                  <a:lnTo>
                    <a:pt x="178927" y="16510"/>
                  </a:lnTo>
                  <a:lnTo>
                    <a:pt x="177899" y="15698"/>
                  </a:lnTo>
                  <a:lnTo>
                    <a:pt x="159718" y="6969"/>
                  </a:lnTo>
                  <a:lnTo>
                    <a:pt x="138865" y="1740"/>
                  </a:lnTo>
                  <a:lnTo>
                    <a:pt x="115341" y="0"/>
                  </a:lnTo>
                  <a:close/>
                </a:path>
                <a:path w="374015" h="220345">
                  <a:moveTo>
                    <a:pt x="178927" y="16510"/>
                  </a:moveTo>
                  <a:lnTo>
                    <a:pt x="110731" y="16510"/>
                  </a:lnTo>
                  <a:lnTo>
                    <a:pt x="118401" y="16938"/>
                  </a:lnTo>
                  <a:lnTo>
                    <a:pt x="125485" y="18224"/>
                  </a:lnTo>
                  <a:lnTo>
                    <a:pt x="155829" y="41275"/>
                  </a:lnTo>
                  <a:lnTo>
                    <a:pt x="168088" y="82286"/>
                  </a:lnTo>
                  <a:lnTo>
                    <a:pt x="170149" y="117744"/>
                  </a:lnTo>
                  <a:lnTo>
                    <a:pt x="169868" y="127353"/>
                  </a:lnTo>
                  <a:lnTo>
                    <a:pt x="160262" y="173253"/>
                  </a:lnTo>
                  <a:lnTo>
                    <a:pt x="130244" y="201564"/>
                  </a:lnTo>
                  <a:lnTo>
                    <a:pt x="112966" y="203962"/>
                  </a:lnTo>
                  <a:lnTo>
                    <a:pt x="170950" y="203962"/>
                  </a:lnTo>
                  <a:lnTo>
                    <a:pt x="200529" y="175529"/>
                  </a:lnTo>
                  <a:lnTo>
                    <a:pt x="218963" y="131699"/>
                  </a:lnTo>
                  <a:lnTo>
                    <a:pt x="221744" y="102998"/>
                  </a:lnTo>
                  <a:lnTo>
                    <a:pt x="219983" y="80785"/>
                  </a:lnTo>
                  <a:lnTo>
                    <a:pt x="214668" y="60817"/>
                  </a:lnTo>
                  <a:lnTo>
                    <a:pt x="205809" y="43205"/>
                  </a:lnTo>
                  <a:lnTo>
                    <a:pt x="193408" y="27939"/>
                  </a:lnTo>
                  <a:lnTo>
                    <a:pt x="178927" y="16510"/>
                  </a:lnTo>
                  <a:close/>
                </a:path>
                <a:path w="374015" h="220345">
                  <a:moveTo>
                    <a:pt x="264934" y="165227"/>
                  </a:moveTo>
                  <a:lnTo>
                    <a:pt x="251841" y="165227"/>
                  </a:lnTo>
                  <a:lnTo>
                    <a:pt x="250969" y="174607"/>
                  </a:lnTo>
                  <a:lnTo>
                    <a:pt x="250296" y="181133"/>
                  </a:lnTo>
                  <a:lnTo>
                    <a:pt x="244690" y="211709"/>
                  </a:lnTo>
                  <a:lnTo>
                    <a:pt x="255358" y="214969"/>
                  </a:lnTo>
                  <a:lnTo>
                    <a:pt x="265893" y="217312"/>
                  </a:lnTo>
                  <a:lnTo>
                    <a:pt x="276294" y="218727"/>
                  </a:lnTo>
                  <a:lnTo>
                    <a:pt x="286562" y="219202"/>
                  </a:lnTo>
                  <a:lnTo>
                    <a:pt x="307420" y="217368"/>
                  </a:lnTo>
                  <a:lnTo>
                    <a:pt x="325888" y="211867"/>
                  </a:lnTo>
                  <a:lnTo>
                    <a:pt x="341774" y="202819"/>
                  </a:lnTo>
                  <a:lnTo>
                    <a:pt x="290042" y="202819"/>
                  </a:lnTo>
                  <a:lnTo>
                    <a:pt x="282673" y="199882"/>
                  </a:lnTo>
                  <a:lnTo>
                    <a:pt x="276720" y="194056"/>
                  </a:lnTo>
                  <a:lnTo>
                    <a:pt x="272626" y="189033"/>
                  </a:lnTo>
                  <a:lnTo>
                    <a:pt x="269298" y="182546"/>
                  </a:lnTo>
                  <a:lnTo>
                    <a:pt x="266735" y="174607"/>
                  </a:lnTo>
                  <a:lnTo>
                    <a:pt x="264934" y="165227"/>
                  </a:lnTo>
                  <a:close/>
                </a:path>
                <a:path w="374015" h="220345">
                  <a:moveTo>
                    <a:pt x="360843" y="30733"/>
                  </a:moveTo>
                  <a:lnTo>
                    <a:pt x="307555" y="30733"/>
                  </a:lnTo>
                  <a:lnTo>
                    <a:pt x="313563" y="33147"/>
                  </a:lnTo>
                  <a:lnTo>
                    <a:pt x="322961" y="42799"/>
                  </a:lnTo>
                  <a:lnTo>
                    <a:pt x="325374" y="49022"/>
                  </a:lnTo>
                  <a:lnTo>
                    <a:pt x="325374" y="56768"/>
                  </a:lnTo>
                  <a:lnTo>
                    <a:pt x="303953" y="90614"/>
                  </a:lnTo>
                  <a:lnTo>
                    <a:pt x="286512" y="97408"/>
                  </a:lnTo>
                  <a:lnTo>
                    <a:pt x="286067" y="110362"/>
                  </a:lnTo>
                  <a:lnTo>
                    <a:pt x="324248" y="126416"/>
                  </a:lnTo>
                  <a:lnTo>
                    <a:pt x="332232" y="157099"/>
                  </a:lnTo>
                  <a:lnTo>
                    <a:pt x="331614" y="167578"/>
                  </a:lnTo>
                  <a:lnTo>
                    <a:pt x="305540" y="202082"/>
                  </a:lnTo>
                  <a:lnTo>
                    <a:pt x="298792" y="202819"/>
                  </a:lnTo>
                  <a:lnTo>
                    <a:pt x="341774" y="202819"/>
                  </a:lnTo>
                  <a:lnTo>
                    <a:pt x="369443" y="167131"/>
                  </a:lnTo>
                  <a:lnTo>
                    <a:pt x="374015" y="142112"/>
                  </a:lnTo>
                  <a:lnTo>
                    <a:pt x="373370" y="132562"/>
                  </a:lnTo>
                  <a:lnTo>
                    <a:pt x="351091" y="96186"/>
                  </a:lnTo>
                  <a:lnTo>
                    <a:pt x="334391" y="88773"/>
                  </a:lnTo>
                  <a:lnTo>
                    <a:pt x="341846" y="82869"/>
                  </a:lnTo>
                  <a:lnTo>
                    <a:pt x="362712" y="51816"/>
                  </a:lnTo>
                  <a:lnTo>
                    <a:pt x="362667" y="42799"/>
                  </a:lnTo>
                  <a:lnTo>
                    <a:pt x="361924" y="34401"/>
                  </a:lnTo>
                  <a:lnTo>
                    <a:pt x="360843" y="30733"/>
                  </a:lnTo>
                  <a:close/>
                </a:path>
                <a:path w="374015" h="220345">
                  <a:moveTo>
                    <a:pt x="313563" y="1016"/>
                  </a:moveTo>
                  <a:lnTo>
                    <a:pt x="275883" y="10001"/>
                  </a:lnTo>
                  <a:lnTo>
                    <a:pt x="261518" y="28626"/>
                  </a:lnTo>
                  <a:lnTo>
                    <a:pt x="259403" y="38703"/>
                  </a:lnTo>
                  <a:lnTo>
                    <a:pt x="257270" y="47398"/>
                  </a:lnTo>
                  <a:lnTo>
                    <a:pt x="255117" y="54737"/>
                  </a:lnTo>
                  <a:lnTo>
                    <a:pt x="269252" y="54737"/>
                  </a:lnTo>
                  <a:lnTo>
                    <a:pt x="272630" y="46227"/>
                  </a:lnTo>
                  <a:lnTo>
                    <a:pt x="276936" y="40005"/>
                  </a:lnTo>
                  <a:lnTo>
                    <a:pt x="287388" y="32638"/>
                  </a:lnTo>
                  <a:lnTo>
                    <a:pt x="293420" y="30733"/>
                  </a:lnTo>
                  <a:lnTo>
                    <a:pt x="360843" y="30733"/>
                  </a:lnTo>
                  <a:lnTo>
                    <a:pt x="359552" y="26352"/>
                  </a:lnTo>
                  <a:lnTo>
                    <a:pt x="324705" y="1754"/>
                  </a:lnTo>
                  <a:lnTo>
                    <a:pt x="313563" y="1016"/>
                  </a:lnTo>
                  <a:close/>
                </a:path>
              </a:pathLst>
            </a:custGeom>
            <a:solidFill>
              <a:srgbClr val="BBE4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6944" y="5075427"/>
              <a:ext cx="383159" cy="22923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1163" y="5298989"/>
              <a:ext cx="425970" cy="374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48423" y="5321427"/>
              <a:ext cx="403860" cy="15240"/>
            </a:xfrm>
            <a:custGeom>
              <a:avLst/>
              <a:gdLst/>
              <a:ahLst/>
              <a:cxnLst/>
              <a:rect l="l" t="t" r="r" b="b"/>
              <a:pathLst>
                <a:path w="403859" h="15239">
                  <a:moveTo>
                    <a:pt x="403859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403859" y="15240"/>
                  </a:lnTo>
                  <a:lnTo>
                    <a:pt x="403859" y="0"/>
                  </a:lnTo>
                  <a:close/>
                </a:path>
              </a:pathLst>
            </a:custGeom>
            <a:solidFill>
              <a:srgbClr val="BBE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48423" y="5321427"/>
              <a:ext cx="403860" cy="15240"/>
            </a:xfrm>
            <a:custGeom>
              <a:avLst/>
              <a:gdLst/>
              <a:ahLst/>
              <a:cxnLst/>
              <a:rect l="l" t="t" r="r" b="b"/>
              <a:pathLst>
                <a:path w="403859" h="15239">
                  <a:moveTo>
                    <a:pt x="0" y="15240"/>
                  </a:moveTo>
                  <a:lnTo>
                    <a:pt x="403859" y="15240"/>
                  </a:lnTo>
                  <a:lnTo>
                    <a:pt x="403859" y="0"/>
                  </a:lnTo>
                  <a:lnTo>
                    <a:pt x="0" y="0"/>
                  </a:lnTo>
                  <a:lnTo>
                    <a:pt x="0" y="1524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56359" y="5090147"/>
              <a:ext cx="9685782" cy="2620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4879" y="5571744"/>
              <a:ext cx="474713" cy="24309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61961" y="5595048"/>
              <a:ext cx="453390" cy="220345"/>
            </a:xfrm>
            <a:custGeom>
              <a:avLst/>
              <a:gdLst/>
              <a:ahLst/>
              <a:cxnLst/>
              <a:rect l="l" t="t" r="r" b="b"/>
              <a:pathLst>
                <a:path w="453390" h="220345">
                  <a:moveTo>
                    <a:pt x="346519" y="0"/>
                  </a:moveTo>
                  <a:lnTo>
                    <a:pt x="299216" y="7797"/>
                  </a:lnTo>
                  <a:lnTo>
                    <a:pt x="262534" y="31178"/>
                  </a:lnTo>
                  <a:lnTo>
                    <a:pt x="239039" y="67327"/>
                  </a:lnTo>
                  <a:lnTo>
                    <a:pt x="231203" y="113410"/>
                  </a:lnTo>
                  <a:lnTo>
                    <a:pt x="232958" y="137239"/>
                  </a:lnTo>
                  <a:lnTo>
                    <a:pt x="246987" y="176529"/>
                  </a:lnTo>
                  <a:lnTo>
                    <a:pt x="274715" y="204294"/>
                  </a:lnTo>
                  <a:lnTo>
                    <a:pt x="314212" y="218358"/>
                  </a:lnTo>
                  <a:lnTo>
                    <a:pt x="338264" y="220116"/>
                  </a:lnTo>
                  <a:lnTo>
                    <a:pt x="353030" y="219511"/>
                  </a:lnTo>
                  <a:lnTo>
                    <a:pt x="390588" y="210451"/>
                  </a:lnTo>
                  <a:lnTo>
                    <a:pt x="402090" y="204050"/>
                  </a:lnTo>
                  <a:lnTo>
                    <a:pt x="344106" y="204050"/>
                  </a:lnTo>
                  <a:lnTo>
                    <a:pt x="331345" y="202860"/>
                  </a:lnTo>
                  <a:lnTo>
                    <a:pt x="293755" y="170480"/>
                  </a:lnTo>
                  <a:lnTo>
                    <a:pt x="283930" y="130665"/>
                  </a:lnTo>
                  <a:lnTo>
                    <a:pt x="282701" y="105371"/>
                  </a:lnTo>
                  <a:lnTo>
                    <a:pt x="283135" y="92394"/>
                  </a:lnTo>
                  <a:lnTo>
                    <a:pt x="293513" y="47629"/>
                  </a:lnTo>
                  <a:lnTo>
                    <a:pt x="325183" y="18997"/>
                  </a:lnTo>
                  <a:lnTo>
                    <a:pt x="341947" y="16522"/>
                  </a:lnTo>
                  <a:lnTo>
                    <a:pt x="410033" y="16522"/>
                  </a:lnTo>
                  <a:lnTo>
                    <a:pt x="409098" y="15784"/>
                  </a:lnTo>
                  <a:lnTo>
                    <a:pt x="390906" y="7016"/>
                  </a:lnTo>
                  <a:lnTo>
                    <a:pt x="370046" y="1754"/>
                  </a:lnTo>
                  <a:lnTo>
                    <a:pt x="346519" y="0"/>
                  </a:lnTo>
                  <a:close/>
                </a:path>
                <a:path w="453390" h="220345">
                  <a:moveTo>
                    <a:pt x="410033" y="16522"/>
                  </a:moveTo>
                  <a:lnTo>
                    <a:pt x="341947" y="16522"/>
                  </a:lnTo>
                  <a:lnTo>
                    <a:pt x="349587" y="16951"/>
                  </a:lnTo>
                  <a:lnTo>
                    <a:pt x="356679" y="18235"/>
                  </a:lnTo>
                  <a:lnTo>
                    <a:pt x="387032" y="41376"/>
                  </a:lnTo>
                  <a:lnTo>
                    <a:pt x="399260" y="82347"/>
                  </a:lnTo>
                  <a:lnTo>
                    <a:pt x="401390" y="117762"/>
                  </a:lnTo>
                  <a:lnTo>
                    <a:pt x="401105" y="127412"/>
                  </a:lnTo>
                  <a:lnTo>
                    <a:pt x="391465" y="173294"/>
                  </a:lnTo>
                  <a:lnTo>
                    <a:pt x="361457" y="201631"/>
                  </a:lnTo>
                  <a:lnTo>
                    <a:pt x="344106" y="204050"/>
                  </a:lnTo>
                  <a:lnTo>
                    <a:pt x="402090" y="204050"/>
                  </a:lnTo>
                  <a:lnTo>
                    <a:pt x="431752" y="175582"/>
                  </a:lnTo>
                  <a:lnTo>
                    <a:pt x="450167" y="131714"/>
                  </a:lnTo>
                  <a:lnTo>
                    <a:pt x="452937" y="103030"/>
                  </a:lnTo>
                  <a:lnTo>
                    <a:pt x="451181" y="80812"/>
                  </a:lnTo>
                  <a:lnTo>
                    <a:pt x="445881" y="60856"/>
                  </a:lnTo>
                  <a:lnTo>
                    <a:pt x="437032" y="43270"/>
                  </a:lnTo>
                  <a:lnTo>
                    <a:pt x="424624" y="28054"/>
                  </a:lnTo>
                  <a:lnTo>
                    <a:pt x="410033" y="16522"/>
                  </a:lnTo>
                  <a:close/>
                </a:path>
                <a:path w="453390" h="220345">
                  <a:moveTo>
                    <a:pt x="122199" y="0"/>
                  </a:moveTo>
                  <a:lnTo>
                    <a:pt x="71108" y="7850"/>
                  </a:lnTo>
                  <a:lnTo>
                    <a:pt x="32448" y="31407"/>
                  </a:lnTo>
                  <a:lnTo>
                    <a:pt x="8113" y="67829"/>
                  </a:lnTo>
                  <a:lnTo>
                    <a:pt x="0" y="114300"/>
                  </a:lnTo>
                  <a:lnTo>
                    <a:pt x="1800" y="137317"/>
                  </a:lnTo>
                  <a:lnTo>
                    <a:pt x="16202" y="175898"/>
                  </a:lnTo>
                  <a:lnTo>
                    <a:pt x="44548" y="204000"/>
                  </a:lnTo>
                  <a:lnTo>
                    <a:pt x="84101" y="218325"/>
                  </a:lnTo>
                  <a:lnTo>
                    <a:pt x="107911" y="220116"/>
                  </a:lnTo>
                  <a:lnTo>
                    <a:pt x="119691" y="219675"/>
                  </a:lnTo>
                  <a:lnTo>
                    <a:pt x="164668" y="208902"/>
                  </a:lnTo>
                  <a:lnTo>
                    <a:pt x="194138" y="193332"/>
                  </a:lnTo>
                  <a:lnTo>
                    <a:pt x="129933" y="193332"/>
                  </a:lnTo>
                  <a:lnTo>
                    <a:pt x="112774" y="191903"/>
                  </a:lnTo>
                  <a:lnTo>
                    <a:pt x="72415" y="170484"/>
                  </a:lnTo>
                  <a:lnTo>
                    <a:pt x="52389" y="124457"/>
                  </a:lnTo>
                  <a:lnTo>
                    <a:pt x="51053" y="103885"/>
                  </a:lnTo>
                  <a:lnTo>
                    <a:pt x="52392" y="83895"/>
                  </a:lnTo>
                  <a:lnTo>
                    <a:pt x="72478" y="37655"/>
                  </a:lnTo>
                  <a:lnTo>
                    <a:pt x="107417" y="18962"/>
                  </a:lnTo>
                  <a:lnTo>
                    <a:pt x="122783" y="17716"/>
                  </a:lnTo>
                  <a:lnTo>
                    <a:pt x="199360" y="17716"/>
                  </a:lnTo>
                  <a:lnTo>
                    <a:pt x="199732" y="13690"/>
                  </a:lnTo>
                  <a:lnTo>
                    <a:pt x="157543" y="2908"/>
                  </a:lnTo>
                  <a:lnTo>
                    <a:pt x="131267" y="181"/>
                  </a:lnTo>
                  <a:lnTo>
                    <a:pt x="122199" y="0"/>
                  </a:lnTo>
                  <a:close/>
                </a:path>
                <a:path w="453390" h="220345">
                  <a:moveTo>
                    <a:pt x="193484" y="174726"/>
                  </a:moveTo>
                  <a:lnTo>
                    <a:pt x="177732" y="182868"/>
                  </a:lnTo>
                  <a:lnTo>
                    <a:pt x="161890" y="188682"/>
                  </a:lnTo>
                  <a:lnTo>
                    <a:pt x="145957" y="192169"/>
                  </a:lnTo>
                  <a:lnTo>
                    <a:pt x="129933" y="193332"/>
                  </a:lnTo>
                  <a:lnTo>
                    <a:pt x="194138" y="193332"/>
                  </a:lnTo>
                  <a:lnTo>
                    <a:pt x="201066" y="189014"/>
                  </a:lnTo>
                  <a:lnTo>
                    <a:pt x="193484" y="174726"/>
                  </a:lnTo>
                  <a:close/>
                </a:path>
                <a:path w="453390" h="220345">
                  <a:moveTo>
                    <a:pt x="199360" y="17716"/>
                  </a:moveTo>
                  <a:lnTo>
                    <a:pt x="122783" y="17716"/>
                  </a:lnTo>
                  <a:lnTo>
                    <a:pt x="132946" y="18199"/>
                  </a:lnTo>
                  <a:lnTo>
                    <a:pt x="142003" y="19650"/>
                  </a:lnTo>
                  <a:lnTo>
                    <a:pt x="174878" y="44348"/>
                  </a:lnTo>
                  <a:lnTo>
                    <a:pt x="184696" y="77838"/>
                  </a:lnTo>
                  <a:lnTo>
                    <a:pt x="201066" y="77838"/>
                  </a:lnTo>
                  <a:lnTo>
                    <a:pt x="200074" y="65029"/>
                  </a:lnTo>
                  <a:lnTo>
                    <a:pt x="199397" y="53805"/>
                  </a:lnTo>
                  <a:lnTo>
                    <a:pt x="199023" y="44348"/>
                  </a:lnTo>
                  <a:lnTo>
                    <a:pt x="198900" y="37655"/>
                  </a:lnTo>
                  <a:lnTo>
                    <a:pt x="199024" y="22699"/>
                  </a:lnTo>
                  <a:lnTo>
                    <a:pt x="199135" y="20142"/>
                  </a:lnTo>
                  <a:lnTo>
                    <a:pt x="199360" y="17716"/>
                  </a:lnTo>
                  <a:close/>
                </a:path>
              </a:pathLst>
            </a:custGeom>
            <a:solidFill>
              <a:srgbClr val="BBE4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8592" y="5590476"/>
              <a:ext cx="230885" cy="22926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7389" y="5590476"/>
              <a:ext cx="210210" cy="2292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1163" y="5814063"/>
              <a:ext cx="502145" cy="3742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48423" y="5836500"/>
              <a:ext cx="480059" cy="15240"/>
            </a:xfrm>
            <a:custGeom>
              <a:avLst/>
              <a:gdLst/>
              <a:ahLst/>
              <a:cxnLst/>
              <a:rect l="l" t="t" r="r" b="b"/>
              <a:pathLst>
                <a:path w="480059" h="15239">
                  <a:moveTo>
                    <a:pt x="480059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480059" y="15239"/>
                  </a:lnTo>
                  <a:lnTo>
                    <a:pt x="480059" y="0"/>
                  </a:lnTo>
                  <a:close/>
                </a:path>
              </a:pathLst>
            </a:custGeom>
            <a:solidFill>
              <a:srgbClr val="BBE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48423" y="5836500"/>
              <a:ext cx="480059" cy="15240"/>
            </a:xfrm>
            <a:custGeom>
              <a:avLst/>
              <a:gdLst/>
              <a:ahLst/>
              <a:cxnLst/>
              <a:rect l="l" t="t" r="r" b="b"/>
              <a:pathLst>
                <a:path w="480059" h="15239">
                  <a:moveTo>
                    <a:pt x="0" y="15239"/>
                  </a:moveTo>
                  <a:lnTo>
                    <a:pt x="480059" y="15239"/>
                  </a:lnTo>
                  <a:lnTo>
                    <a:pt x="480059" y="0"/>
                  </a:lnTo>
                  <a:lnTo>
                    <a:pt x="0" y="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32559" y="5605271"/>
              <a:ext cx="10233152" cy="26304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49780" y="6059423"/>
              <a:ext cx="4023105" cy="260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767" y="44194"/>
            <a:ext cx="12080240" cy="6753859"/>
            <a:chOff x="48767" y="44194"/>
            <a:chExt cx="12080240" cy="67538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7" y="44194"/>
              <a:ext cx="12079986" cy="67536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71626"/>
              <a:ext cx="12027408" cy="670102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5023" y="1304543"/>
              <a:ext cx="4253865" cy="1068705"/>
            </a:xfrm>
            <a:custGeom>
              <a:avLst/>
              <a:gdLst/>
              <a:ahLst/>
              <a:cxnLst/>
              <a:rect l="l" t="t" r="r" b="b"/>
              <a:pathLst>
                <a:path w="4253865" h="1068705">
                  <a:moveTo>
                    <a:pt x="4253484" y="0"/>
                  </a:moveTo>
                  <a:lnTo>
                    <a:pt x="0" y="0"/>
                  </a:lnTo>
                  <a:lnTo>
                    <a:pt x="0" y="1068324"/>
                  </a:lnTo>
                  <a:lnTo>
                    <a:pt x="4253484" y="1068324"/>
                  </a:lnTo>
                  <a:lnTo>
                    <a:pt x="4253484" y="0"/>
                  </a:lnTo>
                  <a:close/>
                </a:path>
              </a:pathLst>
            </a:custGeom>
            <a:solidFill>
              <a:srgbClr val="D2B968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" y="57911"/>
            <a:ext cx="12087860" cy="6739890"/>
            <a:chOff x="45719" y="57911"/>
            <a:chExt cx="12087860" cy="6739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" y="57911"/>
              <a:ext cx="12087606" cy="67398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" y="85341"/>
              <a:ext cx="12035028" cy="66873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12975" y="1580400"/>
              <a:ext cx="1195070" cy="4890770"/>
            </a:xfrm>
            <a:custGeom>
              <a:avLst/>
              <a:gdLst/>
              <a:ahLst/>
              <a:cxnLst/>
              <a:rect l="l" t="t" r="r" b="b"/>
              <a:pathLst>
                <a:path w="1195070" h="4890770">
                  <a:moveTo>
                    <a:pt x="711708" y="2266175"/>
                  </a:moveTo>
                  <a:lnTo>
                    <a:pt x="77724" y="2266175"/>
                  </a:lnTo>
                  <a:lnTo>
                    <a:pt x="77724" y="2676131"/>
                  </a:lnTo>
                  <a:lnTo>
                    <a:pt x="711708" y="2676131"/>
                  </a:lnTo>
                  <a:lnTo>
                    <a:pt x="711708" y="2266175"/>
                  </a:lnTo>
                  <a:close/>
                </a:path>
                <a:path w="1195070" h="4890770">
                  <a:moveTo>
                    <a:pt x="845820" y="0"/>
                  </a:moveTo>
                  <a:lnTo>
                    <a:pt x="0" y="0"/>
                  </a:lnTo>
                  <a:lnTo>
                    <a:pt x="0" y="409943"/>
                  </a:lnTo>
                  <a:lnTo>
                    <a:pt x="845820" y="409943"/>
                  </a:lnTo>
                  <a:lnTo>
                    <a:pt x="845820" y="0"/>
                  </a:lnTo>
                  <a:close/>
                </a:path>
                <a:path w="1195070" h="4890770">
                  <a:moveTo>
                    <a:pt x="1194803" y="4480547"/>
                  </a:moveTo>
                  <a:lnTo>
                    <a:pt x="560832" y="4480547"/>
                  </a:lnTo>
                  <a:lnTo>
                    <a:pt x="560832" y="4890503"/>
                  </a:lnTo>
                  <a:lnTo>
                    <a:pt x="1194803" y="4890503"/>
                  </a:lnTo>
                  <a:lnTo>
                    <a:pt x="1194803" y="4480547"/>
                  </a:lnTo>
                  <a:close/>
                </a:path>
              </a:pathLst>
            </a:custGeom>
            <a:solidFill>
              <a:srgbClr val="A45A43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35423" y="175260"/>
            <a:ext cx="2866390" cy="598170"/>
            <a:chOff x="4535423" y="175260"/>
            <a:chExt cx="2866390" cy="598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5423" y="175260"/>
              <a:ext cx="2865881" cy="5981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84064" y="713740"/>
              <a:ext cx="2787650" cy="30480"/>
            </a:xfrm>
            <a:custGeom>
              <a:avLst/>
              <a:gdLst/>
              <a:ahLst/>
              <a:cxnLst/>
              <a:rect l="l" t="t" r="r" b="b"/>
              <a:pathLst>
                <a:path w="2787650" h="30479">
                  <a:moveTo>
                    <a:pt x="2787395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87395" y="30480"/>
                  </a:lnTo>
                  <a:lnTo>
                    <a:pt x="278739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84064" y="713740"/>
              <a:ext cx="2787650" cy="30480"/>
            </a:xfrm>
            <a:custGeom>
              <a:avLst/>
              <a:gdLst/>
              <a:ahLst/>
              <a:cxnLst/>
              <a:rect l="l" t="t" r="r" b="b"/>
              <a:pathLst>
                <a:path w="2787650" h="30479">
                  <a:moveTo>
                    <a:pt x="0" y="0"/>
                  </a:moveTo>
                  <a:lnTo>
                    <a:pt x="1393698" y="0"/>
                  </a:lnTo>
                  <a:lnTo>
                    <a:pt x="2787395" y="0"/>
                  </a:lnTo>
                  <a:lnTo>
                    <a:pt x="2787395" y="30480"/>
                  </a:lnTo>
                  <a:lnTo>
                    <a:pt x="1393698" y="30480"/>
                  </a:lnTo>
                  <a:lnTo>
                    <a:pt x="0" y="3048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7427" y="210324"/>
              <a:ext cx="502145" cy="44728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88763" y="241300"/>
              <a:ext cx="478155" cy="422909"/>
            </a:xfrm>
            <a:custGeom>
              <a:avLst/>
              <a:gdLst/>
              <a:ahLst/>
              <a:cxnLst/>
              <a:rect l="l" t="t" r="r" b="b"/>
              <a:pathLst>
                <a:path w="478154" h="422909">
                  <a:moveTo>
                    <a:pt x="440309" y="0"/>
                  </a:moveTo>
                  <a:lnTo>
                    <a:pt x="415542" y="1426"/>
                  </a:lnTo>
                  <a:lnTo>
                    <a:pt x="392858" y="2460"/>
                  </a:lnTo>
                  <a:lnTo>
                    <a:pt x="372246" y="3089"/>
                  </a:lnTo>
                  <a:lnTo>
                    <a:pt x="353695" y="3301"/>
                  </a:lnTo>
                  <a:lnTo>
                    <a:pt x="334736" y="3089"/>
                  </a:lnTo>
                  <a:lnTo>
                    <a:pt x="313086" y="2460"/>
                  </a:lnTo>
                  <a:lnTo>
                    <a:pt x="288722" y="1426"/>
                  </a:lnTo>
                  <a:lnTo>
                    <a:pt x="261620" y="0"/>
                  </a:lnTo>
                  <a:lnTo>
                    <a:pt x="261620" y="22098"/>
                  </a:lnTo>
                  <a:lnTo>
                    <a:pt x="288686" y="27701"/>
                  </a:lnTo>
                  <a:lnTo>
                    <a:pt x="299465" y="30352"/>
                  </a:lnTo>
                  <a:lnTo>
                    <a:pt x="303657" y="32130"/>
                  </a:lnTo>
                  <a:lnTo>
                    <a:pt x="305688" y="34798"/>
                  </a:lnTo>
                  <a:lnTo>
                    <a:pt x="305688" y="38100"/>
                  </a:lnTo>
                  <a:lnTo>
                    <a:pt x="264578" y="94226"/>
                  </a:lnTo>
                  <a:lnTo>
                    <a:pt x="235537" y="125634"/>
                  </a:lnTo>
                  <a:lnTo>
                    <a:pt x="200138" y="162044"/>
                  </a:lnTo>
                  <a:lnTo>
                    <a:pt x="158369" y="203453"/>
                  </a:lnTo>
                  <a:lnTo>
                    <a:pt x="159003" y="68072"/>
                  </a:lnTo>
                  <a:lnTo>
                    <a:pt x="175895" y="32130"/>
                  </a:lnTo>
                  <a:lnTo>
                    <a:pt x="225298" y="21971"/>
                  </a:lnTo>
                  <a:lnTo>
                    <a:pt x="225298" y="0"/>
                  </a:lnTo>
                  <a:lnTo>
                    <a:pt x="197796" y="1426"/>
                  </a:lnTo>
                  <a:lnTo>
                    <a:pt x="169973" y="2460"/>
                  </a:lnTo>
                  <a:lnTo>
                    <a:pt x="141841" y="3089"/>
                  </a:lnTo>
                  <a:lnTo>
                    <a:pt x="113411" y="3301"/>
                  </a:lnTo>
                  <a:lnTo>
                    <a:pt x="85332" y="3089"/>
                  </a:lnTo>
                  <a:lnTo>
                    <a:pt x="57086" y="2460"/>
                  </a:lnTo>
                  <a:lnTo>
                    <a:pt x="28650" y="1426"/>
                  </a:lnTo>
                  <a:lnTo>
                    <a:pt x="0" y="0"/>
                  </a:lnTo>
                  <a:lnTo>
                    <a:pt x="0" y="22098"/>
                  </a:lnTo>
                  <a:lnTo>
                    <a:pt x="40782" y="30638"/>
                  </a:lnTo>
                  <a:lnTo>
                    <a:pt x="66506" y="69615"/>
                  </a:lnTo>
                  <a:lnTo>
                    <a:pt x="67310" y="200025"/>
                  </a:lnTo>
                  <a:lnTo>
                    <a:pt x="66929" y="320135"/>
                  </a:lnTo>
                  <a:lnTo>
                    <a:pt x="65786" y="370332"/>
                  </a:lnTo>
                  <a:lnTo>
                    <a:pt x="22786" y="396214"/>
                  </a:lnTo>
                  <a:lnTo>
                    <a:pt x="0" y="400430"/>
                  </a:lnTo>
                  <a:lnTo>
                    <a:pt x="0" y="422401"/>
                  </a:lnTo>
                  <a:lnTo>
                    <a:pt x="39407" y="420975"/>
                  </a:lnTo>
                  <a:lnTo>
                    <a:pt x="100887" y="419312"/>
                  </a:lnTo>
                  <a:lnTo>
                    <a:pt x="122936" y="419100"/>
                  </a:lnTo>
                  <a:lnTo>
                    <a:pt x="146413" y="419312"/>
                  </a:lnTo>
                  <a:lnTo>
                    <a:pt x="171307" y="419941"/>
                  </a:lnTo>
                  <a:lnTo>
                    <a:pt x="197606" y="420975"/>
                  </a:lnTo>
                  <a:lnTo>
                    <a:pt x="225298" y="422401"/>
                  </a:lnTo>
                  <a:lnTo>
                    <a:pt x="225298" y="400430"/>
                  </a:lnTo>
                  <a:lnTo>
                    <a:pt x="183769" y="392874"/>
                  </a:lnTo>
                  <a:lnTo>
                    <a:pt x="159305" y="360775"/>
                  </a:lnTo>
                  <a:lnTo>
                    <a:pt x="158623" y="325247"/>
                  </a:lnTo>
                  <a:lnTo>
                    <a:pt x="158623" y="231775"/>
                  </a:lnTo>
                  <a:lnTo>
                    <a:pt x="158369" y="211200"/>
                  </a:lnTo>
                  <a:lnTo>
                    <a:pt x="283083" y="374141"/>
                  </a:lnTo>
                  <a:lnTo>
                    <a:pt x="286638" y="380238"/>
                  </a:lnTo>
                  <a:lnTo>
                    <a:pt x="286638" y="387223"/>
                  </a:lnTo>
                  <a:lnTo>
                    <a:pt x="247141" y="400430"/>
                  </a:lnTo>
                  <a:lnTo>
                    <a:pt x="247141" y="422401"/>
                  </a:lnTo>
                  <a:lnTo>
                    <a:pt x="274788" y="420975"/>
                  </a:lnTo>
                  <a:lnTo>
                    <a:pt x="303053" y="419941"/>
                  </a:lnTo>
                  <a:lnTo>
                    <a:pt x="331938" y="419312"/>
                  </a:lnTo>
                  <a:lnTo>
                    <a:pt x="361441" y="419100"/>
                  </a:lnTo>
                  <a:lnTo>
                    <a:pt x="390780" y="419312"/>
                  </a:lnTo>
                  <a:lnTo>
                    <a:pt x="419941" y="419941"/>
                  </a:lnTo>
                  <a:lnTo>
                    <a:pt x="448935" y="420975"/>
                  </a:lnTo>
                  <a:lnTo>
                    <a:pt x="477774" y="422401"/>
                  </a:lnTo>
                  <a:lnTo>
                    <a:pt x="477774" y="400430"/>
                  </a:lnTo>
                  <a:lnTo>
                    <a:pt x="438165" y="389477"/>
                  </a:lnTo>
                  <a:lnTo>
                    <a:pt x="403179" y="371429"/>
                  </a:lnTo>
                  <a:lnTo>
                    <a:pt x="341169" y="300672"/>
                  </a:lnTo>
                  <a:lnTo>
                    <a:pt x="284944" y="234195"/>
                  </a:lnTo>
                  <a:lnTo>
                    <a:pt x="250567" y="192666"/>
                  </a:lnTo>
                  <a:lnTo>
                    <a:pt x="237616" y="176402"/>
                  </a:lnTo>
                  <a:lnTo>
                    <a:pt x="339978" y="71754"/>
                  </a:lnTo>
                  <a:lnTo>
                    <a:pt x="375358" y="40411"/>
                  </a:lnTo>
                  <a:lnTo>
                    <a:pt x="420522" y="25235"/>
                  </a:lnTo>
                  <a:lnTo>
                    <a:pt x="440309" y="22098"/>
                  </a:lnTo>
                  <a:lnTo>
                    <a:pt x="44030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88763" y="241300"/>
              <a:ext cx="478155" cy="422909"/>
            </a:xfrm>
            <a:custGeom>
              <a:avLst/>
              <a:gdLst/>
              <a:ahLst/>
              <a:cxnLst/>
              <a:rect l="l" t="t" r="r" b="b"/>
              <a:pathLst>
                <a:path w="478154" h="422909">
                  <a:moveTo>
                    <a:pt x="0" y="0"/>
                  </a:moveTo>
                  <a:lnTo>
                    <a:pt x="28650" y="1426"/>
                  </a:lnTo>
                  <a:lnTo>
                    <a:pt x="57086" y="2460"/>
                  </a:lnTo>
                  <a:lnTo>
                    <a:pt x="85332" y="3089"/>
                  </a:lnTo>
                  <a:lnTo>
                    <a:pt x="113411" y="3301"/>
                  </a:lnTo>
                  <a:lnTo>
                    <a:pt x="141841" y="3089"/>
                  </a:lnTo>
                  <a:lnTo>
                    <a:pt x="169973" y="2460"/>
                  </a:lnTo>
                  <a:lnTo>
                    <a:pt x="197796" y="1426"/>
                  </a:lnTo>
                  <a:lnTo>
                    <a:pt x="225298" y="0"/>
                  </a:lnTo>
                  <a:lnTo>
                    <a:pt x="225298" y="21971"/>
                  </a:lnTo>
                  <a:lnTo>
                    <a:pt x="175895" y="32130"/>
                  </a:lnTo>
                  <a:lnTo>
                    <a:pt x="159003" y="68072"/>
                  </a:lnTo>
                  <a:lnTo>
                    <a:pt x="158369" y="203453"/>
                  </a:lnTo>
                  <a:lnTo>
                    <a:pt x="200138" y="162044"/>
                  </a:lnTo>
                  <a:lnTo>
                    <a:pt x="235537" y="125634"/>
                  </a:lnTo>
                  <a:lnTo>
                    <a:pt x="264578" y="94226"/>
                  </a:lnTo>
                  <a:lnTo>
                    <a:pt x="295348" y="57530"/>
                  </a:lnTo>
                  <a:lnTo>
                    <a:pt x="305688" y="38100"/>
                  </a:lnTo>
                  <a:lnTo>
                    <a:pt x="305688" y="34798"/>
                  </a:lnTo>
                  <a:lnTo>
                    <a:pt x="261620" y="22098"/>
                  </a:lnTo>
                  <a:lnTo>
                    <a:pt x="261620" y="0"/>
                  </a:lnTo>
                  <a:lnTo>
                    <a:pt x="288722" y="1426"/>
                  </a:lnTo>
                  <a:lnTo>
                    <a:pt x="313086" y="2460"/>
                  </a:lnTo>
                  <a:lnTo>
                    <a:pt x="334736" y="3089"/>
                  </a:lnTo>
                  <a:lnTo>
                    <a:pt x="353695" y="3301"/>
                  </a:lnTo>
                  <a:lnTo>
                    <a:pt x="372246" y="3089"/>
                  </a:lnTo>
                  <a:lnTo>
                    <a:pt x="392858" y="2460"/>
                  </a:lnTo>
                  <a:lnTo>
                    <a:pt x="415542" y="1426"/>
                  </a:lnTo>
                  <a:lnTo>
                    <a:pt x="440309" y="0"/>
                  </a:lnTo>
                  <a:lnTo>
                    <a:pt x="440309" y="22098"/>
                  </a:lnTo>
                  <a:lnTo>
                    <a:pt x="391999" y="31938"/>
                  </a:lnTo>
                  <a:lnTo>
                    <a:pt x="353693" y="58560"/>
                  </a:lnTo>
                  <a:lnTo>
                    <a:pt x="237616" y="176402"/>
                  </a:lnTo>
                  <a:lnTo>
                    <a:pt x="250567" y="192666"/>
                  </a:lnTo>
                  <a:lnTo>
                    <a:pt x="266350" y="211931"/>
                  </a:lnTo>
                  <a:lnTo>
                    <a:pt x="284944" y="234195"/>
                  </a:lnTo>
                  <a:lnTo>
                    <a:pt x="306324" y="259461"/>
                  </a:lnTo>
                  <a:lnTo>
                    <a:pt x="324562" y="280864"/>
                  </a:lnTo>
                  <a:lnTo>
                    <a:pt x="341169" y="300672"/>
                  </a:lnTo>
                  <a:lnTo>
                    <a:pt x="356133" y="318861"/>
                  </a:lnTo>
                  <a:lnTo>
                    <a:pt x="369443" y="335407"/>
                  </a:lnTo>
                  <a:lnTo>
                    <a:pt x="381513" y="349954"/>
                  </a:lnTo>
                  <a:lnTo>
                    <a:pt x="412750" y="378333"/>
                  </a:lnTo>
                  <a:lnTo>
                    <a:pt x="456201" y="394977"/>
                  </a:lnTo>
                  <a:lnTo>
                    <a:pt x="477774" y="400430"/>
                  </a:lnTo>
                  <a:lnTo>
                    <a:pt x="477774" y="422401"/>
                  </a:lnTo>
                  <a:lnTo>
                    <a:pt x="448935" y="420975"/>
                  </a:lnTo>
                  <a:lnTo>
                    <a:pt x="419941" y="419941"/>
                  </a:lnTo>
                  <a:lnTo>
                    <a:pt x="390780" y="419312"/>
                  </a:lnTo>
                  <a:lnTo>
                    <a:pt x="361441" y="419100"/>
                  </a:lnTo>
                  <a:lnTo>
                    <a:pt x="331938" y="419312"/>
                  </a:lnTo>
                  <a:lnTo>
                    <a:pt x="303053" y="419941"/>
                  </a:lnTo>
                  <a:lnTo>
                    <a:pt x="274788" y="420975"/>
                  </a:lnTo>
                  <a:lnTo>
                    <a:pt x="247141" y="422401"/>
                  </a:lnTo>
                  <a:lnTo>
                    <a:pt x="247141" y="400430"/>
                  </a:lnTo>
                  <a:lnTo>
                    <a:pt x="284988" y="390144"/>
                  </a:lnTo>
                  <a:lnTo>
                    <a:pt x="286638" y="387223"/>
                  </a:lnTo>
                  <a:lnTo>
                    <a:pt x="286638" y="383413"/>
                  </a:lnTo>
                  <a:lnTo>
                    <a:pt x="286638" y="380238"/>
                  </a:lnTo>
                  <a:lnTo>
                    <a:pt x="283083" y="374141"/>
                  </a:lnTo>
                  <a:lnTo>
                    <a:pt x="276225" y="365251"/>
                  </a:lnTo>
                  <a:lnTo>
                    <a:pt x="158369" y="211200"/>
                  </a:lnTo>
                  <a:lnTo>
                    <a:pt x="158623" y="231775"/>
                  </a:lnTo>
                  <a:lnTo>
                    <a:pt x="158623" y="325247"/>
                  </a:lnTo>
                  <a:lnTo>
                    <a:pt x="158791" y="345178"/>
                  </a:lnTo>
                  <a:lnTo>
                    <a:pt x="164973" y="386079"/>
                  </a:lnTo>
                  <a:lnTo>
                    <a:pt x="213740" y="398272"/>
                  </a:lnTo>
                  <a:lnTo>
                    <a:pt x="216281" y="398652"/>
                  </a:lnTo>
                  <a:lnTo>
                    <a:pt x="220218" y="399414"/>
                  </a:lnTo>
                  <a:lnTo>
                    <a:pt x="225298" y="400430"/>
                  </a:lnTo>
                  <a:lnTo>
                    <a:pt x="225298" y="422401"/>
                  </a:lnTo>
                  <a:lnTo>
                    <a:pt x="197606" y="420975"/>
                  </a:lnTo>
                  <a:lnTo>
                    <a:pt x="171307" y="419941"/>
                  </a:lnTo>
                  <a:lnTo>
                    <a:pt x="146413" y="419312"/>
                  </a:lnTo>
                  <a:lnTo>
                    <a:pt x="122936" y="419100"/>
                  </a:lnTo>
                  <a:lnTo>
                    <a:pt x="100887" y="419312"/>
                  </a:lnTo>
                  <a:lnTo>
                    <a:pt x="73040" y="419941"/>
                  </a:lnTo>
                  <a:lnTo>
                    <a:pt x="39407" y="420975"/>
                  </a:lnTo>
                  <a:lnTo>
                    <a:pt x="0" y="422401"/>
                  </a:lnTo>
                  <a:lnTo>
                    <a:pt x="0" y="400430"/>
                  </a:lnTo>
                  <a:lnTo>
                    <a:pt x="40274" y="392318"/>
                  </a:lnTo>
                  <a:lnTo>
                    <a:pt x="66452" y="353972"/>
                  </a:lnTo>
                  <a:lnTo>
                    <a:pt x="67214" y="268819"/>
                  </a:lnTo>
                  <a:lnTo>
                    <a:pt x="67310" y="200025"/>
                  </a:lnTo>
                  <a:lnTo>
                    <a:pt x="67216" y="141902"/>
                  </a:lnTo>
                  <a:lnTo>
                    <a:pt x="66944" y="98425"/>
                  </a:lnTo>
                  <a:lnTo>
                    <a:pt x="65912" y="55499"/>
                  </a:lnTo>
                  <a:lnTo>
                    <a:pt x="23147" y="26523"/>
                  </a:lnTo>
                  <a:lnTo>
                    <a:pt x="0" y="2209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0555" y="455712"/>
              <a:ext cx="206514" cy="952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7954" y="481457"/>
              <a:ext cx="190754" cy="791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8695" y="201180"/>
              <a:ext cx="1780794" cy="4655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6475" y="227838"/>
              <a:ext cx="1764919" cy="44932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1815" y="897636"/>
            <a:ext cx="12077065" cy="5930900"/>
            <a:chOff x="51815" y="897636"/>
            <a:chExt cx="12077065" cy="593090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15" y="897636"/>
              <a:ext cx="12076938" cy="59306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48" y="925066"/>
              <a:ext cx="12024360" cy="5878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20923" y="2004060"/>
            <a:ext cx="6410960" cy="2860040"/>
            <a:chOff x="2820923" y="2004060"/>
            <a:chExt cx="6410960" cy="2860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0923" y="2004060"/>
              <a:ext cx="6410706" cy="28597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2715" y="2029968"/>
              <a:ext cx="5316474" cy="1081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3068" y="2075053"/>
              <a:ext cx="5288026" cy="1052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6831" y="3752088"/>
              <a:ext cx="6357366" cy="10690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7184" y="3797173"/>
              <a:ext cx="6329426" cy="10416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8011" y="812291"/>
            <a:ext cx="10513695" cy="685165"/>
            <a:chOff x="858011" y="812291"/>
            <a:chExt cx="10513695" cy="685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011" y="812291"/>
              <a:ext cx="10513314" cy="6850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67" y="838199"/>
              <a:ext cx="10438638" cy="6332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118" y="848867"/>
              <a:ext cx="10379227" cy="5744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919" y="1325879"/>
              <a:ext cx="10461498" cy="982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9413" y="1341119"/>
              <a:ext cx="10393680" cy="30480"/>
            </a:xfrm>
            <a:custGeom>
              <a:avLst/>
              <a:gdLst/>
              <a:ahLst/>
              <a:cxnLst/>
              <a:rect l="l" t="t" r="r" b="b"/>
              <a:pathLst>
                <a:path w="10393680" h="30480">
                  <a:moveTo>
                    <a:pt x="10393680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0393680" y="30479"/>
                  </a:lnTo>
                  <a:lnTo>
                    <a:pt x="10393680" y="0"/>
                  </a:lnTo>
                  <a:close/>
                </a:path>
              </a:pathLst>
            </a:custGeom>
            <a:solidFill>
              <a:srgbClr val="B799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9413" y="1341119"/>
              <a:ext cx="10393680" cy="30480"/>
            </a:xfrm>
            <a:custGeom>
              <a:avLst/>
              <a:gdLst/>
              <a:ahLst/>
              <a:cxnLst/>
              <a:rect l="l" t="t" r="r" b="b"/>
              <a:pathLst>
                <a:path w="10393680" h="30480">
                  <a:moveTo>
                    <a:pt x="0" y="0"/>
                  </a:moveTo>
                  <a:lnTo>
                    <a:pt x="2598420" y="0"/>
                  </a:lnTo>
                  <a:lnTo>
                    <a:pt x="5196840" y="0"/>
                  </a:lnTo>
                  <a:lnTo>
                    <a:pt x="7795259" y="0"/>
                  </a:lnTo>
                  <a:lnTo>
                    <a:pt x="10393680" y="0"/>
                  </a:lnTo>
                  <a:lnTo>
                    <a:pt x="10393680" y="30479"/>
                  </a:lnTo>
                  <a:lnTo>
                    <a:pt x="7795259" y="30479"/>
                  </a:lnTo>
                  <a:lnTo>
                    <a:pt x="5196840" y="30479"/>
                  </a:lnTo>
                  <a:lnTo>
                    <a:pt x="2598420" y="30479"/>
                  </a:lnTo>
                  <a:lnTo>
                    <a:pt x="0" y="3047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585216" y="2055876"/>
            <a:ext cx="7976234" cy="4150995"/>
            <a:chOff x="585216" y="2055876"/>
            <a:chExt cx="7976234" cy="41509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216" y="2055876"/>
              <a:ext cx="7975854" cy="41506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124" y="2125954"/>
              <a:ext cx="163804" cy="1653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385" y="2141601"/>
              <a:ext cx="154978" cy="1549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264" y="2081784"/>
              <a:ext cx="7364094" cy="264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828" y="2386596"/>
              <a:ext cx="1373632" cy="2609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124" y="3314674"/>
              <a:ext cx="163804" cy="1653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385" y="3330321"/>
              <a:ext cx="154978" cy="1549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8408" y="3270504"/>
              <a:ext cx="3357879" cy="264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124" y="4198594"/>
              <a:ext cx="163804" cy="1653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385" y="4214241"/>
              <a:ext cx="154978" cy="1549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7740" y="4154436"/>
              <a:ext cx="7568691" cy="2609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124" y="5082514"/>
              <a:ext cx="163804" cy="1653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385" y="5098161"/>
              <a:ext cx="154978" cy="1549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9932" y="5038356"/>
              <a:ext cx="5438140" cy="2609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1385" y="5982068"/>
              <a:ext cx="154978" cy="15497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387" y="5944476"/>
              <a:ext cx="1898154" cy="237553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25483" y="1787652"/>
            <a:ext cx="3137916" cy="408889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3332" y="794004"/>
            <a:ext cx="8971280" cy="1224915"/>
            <a:chOff x="1513332" y="794004"/>
            <a:chExt cx="8971280" cy="1224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3332" y="794004"/>
              <a:ext cx="8971026" cy="122453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61465" y="1290447"/>
              <a:ext cx="8888095" cy="27940"/>
            </a:xfrm>
            <a:custGeom>
              <a:avLst/>
              <a:gdLst/>
              <a:ahLst/>
              <a:cxnLst/>
              <a:rect l="l" t="t" r="r" b="b"/>
              <a:pathLst>
                <a:path w="8888095" h="27940">
                  <a:moveTo>
                    <a:pt x="8887967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8887967" y="27431"/>
                  </a:lnTo>
                  <a:lnTo>
                    <a:pt x="8887967" y="0"/>
                  </a:lnTo>
                  <a:close/>
                </a:path>
              </a:pathLst>
            </a:custGeom>
            <a:solidFill>
              <a:srgbClr val="F73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465" y="1290447"/>
              <a:ext cx="8888095" cy="27940"/>
            </a:xfrm>
            <a:custGeom>
              <a:avLst/>
              <a:gdLst/>
              <a:ahLst/>
              <a:cxnLst/>
              <a:rect l="l" t="t" r="r" b="b"/>
              <a:pathLst>
                <a:path w="8888095" h="27940">
                  <a:moveTo>
                    <a:pt x="0" y="0"/>
                  </a:moveTo>
                  <a:lnTo>
                    <a:pt x="2221992" y="0"/>
                  </a:lnTo>
                  <a:lnTo>
                    <a:pt x="4443984" y="0"/>
                  </a:lnTo>
                  <a:lnTo>
                    <a:pt x="6665976" y="0"/>
                  </a:lnTo>
                  <a:lnTo>
                    <a:pt x="8887967" y="0"/>
                  </a:lnTo>
                  <a:lnTo>
                    <a:pt x="8887967" y="27431"/>
                  </a:lnTo>
                  <a:lnTo>
                    <a:pt x="6665976" y="27431"/>
                  </a:lnTo>
                  <a:lnTo>
                    <a:pt x="4443984" y="27431"/>
                  </a:lnTo>
                  <a:lnTo>
                    <a:pt x="2221992" y="27431"/>
                  </a:lnTo>
                  <a:lnTo>
                    <a:pt x="0" y="2743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3812" y="819924"/>
              <a:ext cx="8914638" cy="4289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703" y="844296"/>
              <a:ext cx="8899144" cy="4131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1960" y="1490459"/>
              <a:ext cx="3489197" cy="4305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88" y="1514855"/>
              <a:ext cx="3496817" cy="4686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69613" y="1961006"/>
              <a:ext cx="3472179" cy="27940"/>
            </a:xfrm>
            <a:custGeom>
              <a:avLst/>
              <a:gdLst/>
              <a:ahLst/>
              <a:cxnLst/>
              <a:rect l="l" t="t" r="r" b="b"/>
              <a:pathLst>
                <a:path w="3472179" h="27939">
                  <a:moveTo>
                    <a:pt x="3471671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3471671" y="27431"/>
                  </a:lnTo>
                  <a:lnTo>
                    <a:pt x="3471671" y="0"/>
                  </a:lnTo>
                  <a:close/>
                </a:path>
              </a:pathLst>
            </a:custGeom>
            <a:solidFill>
              <a:srgbClr val="F73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69613" y="1961006"/>
              <a:ext cx="3472179" cy="27940"/>
            </a:xfrm>
            <a:custGeom>
              <a:avLst/>
              <a:gdLst/>
              <a:ahLst/>
              <a:cxnLst/>
              <a:rect l="l" t="t" r="r" b="b"/>
              <a:pathLst>
                <a:path w="3472179" h="27939">
                  <a:moveTo>
                    <a:pt x="0" y="0"/>
                  </a:moveTo>
                  <a:lnTo>
                    <a:pt x="1735836" y="0"/>
                  </a:lnTo>
                  <a:lnTo>
                    <a:pt x="3471671" y="0"/>
                  </a:lnTo>
                  <a:lnTo>
                    <a:pt x="3471671" y="27431"/>
                  </a:lnTo>
                  <a:lnTo>
                    <a:pt x="1735836" y="27431"/>
                  </a:lnTo>
                  <a:lnTo>
                    <a:pt x="0" y="2743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743712" y="2380488"/>
            <a:ext cx="10908030" cy="3439160"/>
            <a:chOff x="743712" y="2380488"/>
            <a:chExt cx="10908030" cy="343916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712" y="2380488"/>
              <a:ext cx="10908030" cy="343890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5944" y="2528951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33654" y="0"/>
                  </a:moveTo>
                  <a:lnTo>
                    <a:pt x="26365" y="0"/>
                  </a:lnTo>
                  <a:lnTo>
                    <a:pt x="19138" y="0"/>
                  </a:lnTo>
                  <a:lnTo>
                    <a:pt x="12941" y="2539"/>
                  </a:lnTo>
                  <a:lnTo>
                    <a:pt x="2590" y="12826"/>
                  </a:lnTo>
                  <a:lnTo>
                    <a:pt x="0" y="19050"/>
                  </a:lnTo>
                  <a:lnTo>
                    <a:pt x="0" y="33654"/>
                  </a:lnTo>
                  <a:lnTo>
                    <a:pt x="2590" y="39877"/>
                  </a:lnTo>
                  <a:lnTo>
                    <a:pt x="12941" y="50164"/>
                  </a:lnTo>
                  <a:lnTo>
                    <a:pt x="19138" y="52832"/>
                  </a:lnTo>
                  <a:lnTo>
                    <a:pt x="33654" y="52832"/>
                  </a:lnTo>
                  <a:lnTo>
                    <a:pt x="39890" y="50164"/>
                  </a:lnTo>
                  <a:lnTo>
                    <a:pt x="50241" y="39877"/>
                  </a:lnTo>
                  <a:lnTo>
                    <a:pt x="52819" y="33654"/>
                  </a:lnTo>
                  <a:lnTo>
                    <a:pt x="52819" y="19050"/>
                  </a:lnTo>
                  <a:lnTo>
                    <a:pt x="50241" y="12826"/>
                  </a:lnTo>
                  <a:lnTo>
                    <a:pt x="39890" y="2539"/>
                  </a:lnTo>
                  <a:lnTo>
                    <a:pt x="3365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75944" y="2528951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365" y="0"/>
                  </a:moveTo>
                  <a:lnTo>
                    <a:pt x="33654" y="0"/>
                  </a:lnTo>
                  <a:lnTo>
                    <a:pt x="39890" y="2539"/>
                  </a:lnTo>
                  <a:lnTo>
                    <a:pt x="45059" y="7747"/>
                  </a:lnTo>
                  <a:lnTo>
                    <a:pt x="50241" y="12826"/>
                  </a:lnTo>
                  <a:lnTo>
                    <a:pt x="52819" y="19050"/>
                  </a:lnTo>
                  <a:lnTo>
                    <a:pt x="52819" y="26288"/>
                  </a:lnTo>
                  <a:lnTo>
                    <a:pt x="52819" y="33654"/>
                  </a:lnTo>
                  <a:lnTo>
                    <a:pt x="50241" y="39877"/>
                  </a:lnTo>
                  <a:lnTo>
                    <a:pt x="45059" y="45085"/>
                  </a:lnTo>
                  <a:lnTo>
                    <a:pt x="39890" y="50164"/>
                  </a:lnTo>
                  <a:lnTo>
                    <a:pt x="33654" y="52832"/>
                  </a:lnTo>
                  <a:lnTo>
                    <a:pt x="26365" y="52832"/>
                  </a:lnTo>
                  <a:lnTo>
                    <a:pt x="19138" y="52832"/>
                  </a:lnTo>
                  <a:lnTo>
                    <a:pt x="12941" y="50164"/>
                  </a:lnTo>
                  <a:lnTo>
                    <a:pt x="7759" y="45085"/>
                  </a:lnTo>
                  <a:lnTo>
                    <a:pt x="2590" y="39877"/>
                  </a:lnTo>
                  <a:lnTo>
                    <a:pt x="0" y="33654"/>
                  </a:lnTo>
                  <a:lnTo>
                    <a:pt x="0" y="26288"/>
                  </a:lnTo>
                  <a:lnTo>
                    <a:pt x="0" y="19050"/>
                  </a:lnTo>
                  <a:lnTo>
                    <a:pt x="2590" y="12826"/>
                  </a:lnTo>
                  <a:lnTo>
                    <a:pt x="7759" y="7747"/>
                  </a:lnTo>
                  <a:lnTo>
                    <a:pt x="12941" y="2539"/>
                  </a:lnTo>
                  <a:lnTo>
                    <a:pt x="19138" y="0"/>
                  </a:lnTo>
                  <a:lnTo>
                    <a:pt x="26365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787" y="2408428"/>
              <a:ext cx="1053985" cy="23139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75944" y="304406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33654" y="0"/>
                  </a:moveTo>
                  <a:lnTo>
                    <a:pt x="26365" y="0"/>
                  </a:lnTo>
                  <a:lnTo>
                    <a:pt x="19138" y="0"/>
                  </a:lnTo>
                  <a:lnTo>
                    <a:pt x="12941" y="2539"/>
                  </a:lnTo>
                  <a:lnTo>
                    <a:pt x="2590" y="12826"/>
                  </a:lnTo>
                  <a:lnTo>
                    <a:pt x="0" y="19050"/>
                  </a:lnTo>
                  <a:lnTo>
                    <a:pt x="0" y="33654"/>
                  </a:lnTo>
                  <a:lnTo>
                    <a:pt x="2590" y="39877"/>
                  </a:lnTo>
                  <a:lnTo>
                    <a:pt x="12941" y="50164"/>
                  </a:lnTo>
                  <a:lnTo>
                    <a:pt x="19138" y="52832"/>
                  </a:lnTo>
                  <a:lnTo>
                    <a:pt x="33654" y="52832"/>
                  </a:lnTo>
                  <a:lnTo>
                    <a:pt x="39890" y="50164"/>
                  </a:lnTo>
                  <a:lnTo>
                    <a:pt x="50241" y="39877"/>
                  </a:lnTo>
                  <a:lnTo>
                    <a:pt x="52819" y="33654"/>
                  </a:lnTo>
                  <a:lnTo>
                    <a:pt x="52819" y="19050"/>
                  </a:lnTo>
                  <a:lnTo>
                    <a:pt x="50241" y="12826"/>
                  </a:lnTo>
                  <a:lnTo>
                    <a:pt x="39890" y="2539"/>
                  </a:lnTo>
                  <a:lnTo>
                    <a:pt x="3365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75944" y="304406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365" y="0"/>
                  </a:moveTo>
                  <a:lnTo>
                    <a:pt x="33654" y="0"/>
                  </a:lnTo>
                  <a:lnTo>
                    <a:pt x="39890" y="2539"/>
                  </a:lnTo>
                  <a:lnTo>
                    <a:pt x="45059" y="7747"/>
                  </a:lnTo>
                  <a:lnTo>
                    <a:pt x="50241" y="12826"/>
                  </a:lnTo>
                  <a:lnTo>
                    <a:pt x="52819" y="19050"/>
                  </a:lnTo>
                  <a:lnTo>
                    <a:pt x="52819" y="26288"/>
                  </a:lnTo>
                  <a:lnTo>
                    <a:pt x="52819" y="33654"/>
                  </a:lnTo>
                  <a:lnTo>
                    <a:pt x="50241" y="39877"/>
                  </a:lnTo>
                  <a:lnTo>
                    <a:pt x="45059" y="45085"/>
                  </a:lnTo>
                  <a:lnTo>
                    <a:pt x="39890" y="50164"/>
                  </a:lnTo>
                  <a:lnTo>
                    <a:pt x="33654" y="52832"/>
                  </a:lnTo>
                  <a:lnTo>
                    <a:pt x="26365" y="52832"/>
                  </a:lnTo>
                  <a:lnTo>
                    <a:pt x="19138" y="52832"/>
                  </a:lnTo>
                  <a:lnTo>
                    <a:pt x="12941" y="50164"/>
                  </a:lnTo>
                  <a:lnTo>
                    <a:pt x="7759" y="45085"/>
                  </a:lnTo>
                  <a:lnTo>
                    <a:pt x="2590" y="39877"/>
                  </a:lnTo>
                  <a:lnTo>
                    <a:pt x="0" y="33654"/>
                  </a:lnTo>
                  <a:lnTo>
                    <a:pt x="0" y="26288"/>
                  </a:lnTo>
                  <a:lnTo>
                    <a:pt x="0" y="19050"/>
                  </a:lnTo>
                  <a:lnTo>
                    <a:pt x="2590" y="12826"/>
                  </a:lnTo>
                  <a:lnTo>
                    <a:pt x="7759" y="7747"/>
                  </a:lnTo>
                  <a:lnTo>
                    <a:pt x="12941" y="2539"/>
                  </a:lnTo>
                  <a:lnTo>
                    <a:pt x="19138" y="0"/>
                  </a:lnTo>
                  <a:lnTo>
                    <a:pt x="26365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730" y="2923540"/>
              <a:ext cx="1774545" cy="23139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5944" y="3559175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33654" y="0"/>
                  </a:moveTo>
                  <a:lnTo>
                    <a:pt x="26365" y="0"/>
                  </a:lnTo>
                  <a:lnTo>
                    <a:pt x="19138" y="0"/>
                  </a:lnTo>
                  <a:lnTo>
                    <a:pt x="12941" y="2539"/>
                  </a:lnTo>
                  <a:lnTo>
                    <a:pt x="2590" y="12826"/>
                  </a:lnTo>
                  <a:lnTo>
                    <a:pt x="0" y="19050"/>
                  </a:lnTo>
                  <a:lnTo>
                    <a:pt x="0" y="33654"/>
                  </a:lnTo>
                  <a:lnTo>
                    <a:pt x="2590" y="39877"/>
                  </a:lnTo>
                  <a:lnTo>
                    <a:pt x="12941" y="50164"/>
                  </a:lnTo>
                  <a:lnTo>
                    <a:pt x="19138" y="52831"/>
                  </a:lnTo>
                  <a:lnTo>
                    <a:pt x="33654" y="52831"/>
                  </a:lnTo>
                  <a:lnTo>
                    <a:pt x="39890" y="50164"/>
                  </a:lnTo>
                  <a:lnTo>
                    <a:pt x="50241" y="39877"/>
                  </a:lnTo>
                  <a:lnTo>
                    <a:pt x="52819" y="33654"/>
                  </a:lnTo>
                  <a:lnTo>
                    <a:pt x="52819" y="19050"/>
                  </a:lnTo>
                  <a:lnTo>
                    <a:pt x="50241" y="12826"/>
                  </a:lnTo>
                  <a:lnTo>
                    <a:pt x="39890" y="2539"/>
                  </a:lnTo>
                  <a:lnTo>
                    <a:pt x="3365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75944" y="3559175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365" y="0"/>
                  </a:moveTo>
                  <a:lnTo>
                    <a:pt x="33654" y="0"/>
                  </a:lnTo>
                  <a:lnTo>
                    <a:pt x="39890" y="2539"/>
                  </a:lnTo>
                  <a:lnTo>
                    <a:pt x="45059" y="7747"/>
                  </a:lnTo>
                  <a:lnTo>
                    <a:pt x="50241" y="12826"/>
                  </a:lnTo>
                  <a:lnTo>
                    <a:pt x="52819" y="19050"/>
                  </a:lnTo>
                  <a:lnTo>
                    <a:pt x="52819" y="26288"/>
                  </a:lnTo>
                  <a:lnTo>
                    <a:pt x="52819" y="33654"/>
                  </a:lnTo>
                  <a:lnTo>
                    <a:pt x="50241" y="39877"/>
                  </a:lnTo>
                  <a:lnTo>
                    <a:pt x="45059" y="45085"/>
                  </a:lnTo>
                  <a:lnTo>
                    <a:pt x="39890" y="50164"/>
                  </a:lnTo>
                  <a:lnTo>
                    <a:pt x="33654" y="52831"/>
                  </a:lnTo>
                  <a:lnTo>
                    <a:pt x="26365" y="52831"/>
                  </a:lnTo>
                  <a:lnTo>
                    <a:pt x="19138" y="52831"/>
                  </a:lnTo>
                  <a:lnTo>
                    <a:pt x="12941" y="50164"/>
                  </a:lnTo>
                  <a:lnTo>
                    <a:pt x="7759" y="45085"/>
                  </a:lnTo>
                  <a:lnTo>
                    <a:pt x="2590" y="39877"/>
                  </a:lnTo>
                  <a:lnTo>
                    <a:pt x="0" y="33654"/>
                  </a:lnTo>
                  <a:lnTo>
                    <a:pt x="0" y="26288"/>
                  </a:lnTo>
                  <a:lnTo>
                    <a:pt x="0" y="19050"/>
                  </a:lnTo>
                  <a:lnTo>
                    <a:pt x="2590" y="12826"/>
                  </a:lnTo>
                  <a:lnTo>
                    <a:pt x="7759" y="7747"/>
                  </a:lnTo>
                  <a:lnTo>
                    <a:pt x="12941" y="2539"/>
                  </a:lnTo>
                  <a:lnTo>
                    <a:pt x="19138" y="0"/>
                  </a:lnTo>
                  <a:lnTo>
                    <a:pt x="26365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8425" y="3438652"/>
              <a:ext cx="2207920" cy="2313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5944" y="4074286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33654" y="0"/>
                  </a:moveTo>
                  <a:lnTo>
                    <a:pt x="26365" y="0"/>
                  </a:lnTo>
                  <a:lnTo>
                    <a:pt x="19138" y="0"/>
                  </a:lnTo>
                  <a:lnTo>
                    <a:pt x="12941" y="2539"/>
                  </a:lnTo>
                  <a:lnTo>
                    <a:pt x="2590" y="12826"/>
                  </a:lnTo>
                  <a:lnTo>
                    <a:pt x="0" y="19050"/>
                  </a:lnTo>
                  <a:lnTo>
                    <a:pt x="0" y="33655"/>
                  </a:lnTo>
                  <a:lnTo>
                    <a:pt x="2590" y="39877"/>
                  </a:lnTo>
                  <a:lnTo>
                    <a:pt x="12941" y="50164"/>
                  </a:lnTo>
                  <a:lnTo>
                    <a:pt x="19138" y="52831"/>
                  </a:lnTo>
                  <a:lnTo>
                    <a:pt x="33654" y="52831"/>
                  </a:lnTo>
                  <a:lnTo>
                    <a:pt x="39890" y="50164"/>
                  </a:lnTo>
                  <a:lnTo>
                    <a:pt x="50241" y="39877"/>
                  </a:lnTo>
                  <a:lnTo>
                    <a:pt x="52819" y="33655"/>
                  </a:lnTo>
                  <a:lnTo>
                    <a:pt x="52819" y="19050"/>
                  </a:lnTo>
                  <a:lnTo>
                    <a:pt x="50241" y="12826"/>
                  </a:lnTo>
                  <a:lnTo>
                    <a:pt x="39890" y="2539"/>
                  </a:lnTo>
                  <a:lnTo>
                    <a:pt x="3365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5944" y="4074286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365" y="0"/>
                  </a:moveTo>
                  <a:lnTo>
                    <a:pt x="33654" y="0"/>
                  </a:lnTo>
                  <a:lnTo>
                    <a:pt x="39890" y="2539"/>
                  </a:lnTo>
                  <a:lnTo>
                    <a:pt x="45059" y="7746"/>
                  </a:lnTo>
                  <a:lnTo>
                    <a:pt x="50241" y="12826"/>
                  </a:lnTo>
                  <a:lnTo>
                    <a:pt x="52819" y="19050"/>
                  </a:lnTo>
                  <a:lnTo>
                    <a:pt x="52819" y="26288"/>
                  </a:lnTo>
                  <a:lnTo>
                    <a:pt x="52819" y="33655"/>
                  </a:lnTo>
                  <a:lnTo>
                    <a:pt x="50241" y="39877"/>
                  </a:lnTo>
                  <a:lnTo>
                    <a:pt x="45059" y="45085"/>
                  </a:lnTo>
                  <a:lnTo>
                    <a:pt x="39890" y="50164"/>
                  </a:lnTo>
                  <a:lnTo>
                    <a:pt x="33654" y="52831"/>
                  </a:lnTo>
                  <a:lnTo>
                    <a:pt x="26365" y="52831"/>
                  </a:lnTo>
                  <a:lnTo>
                    <a:pt x="19138" y="52831"/>
                  </a:lnTo>
                  <a:lnTo>
                    <a:pt x="12941" y="50164"/>
                  </a:lnTo>
                  <a:lnTo>
                    <a:pt x="7759" y="45085"/>
                  </a:lnTo>
                  <a:lnTo>
                    <a:pt x="2590" y="39877"/>
                  </a:lnTo>
                  <a:lnTo>
                    <a:pt x="0" y="33655"/>
                  </a:lnTo>
                  <a:lnTo>
                    <a:pt x="0" y="26288"/>
                  </a:lnTo>
                  <a:lnTo>
                    <a:pt x="0" y="19050"/>
                  </a:lnTo>
                  <a:lnTo>
                    <a:pt x="2590" y="12826"/>
                  </a:lnTo>
                  <a:lnTo>
                    <a:pt x="7759" y="7746"/>
                  </a:lnTo>
                  <a:lnTo>
                    <a:pt x="12941" y="2539"/>
                  </a:lnTo>
                  <a:lnTo>
                    <a:pt x="19138" y="0"/>
                  </a:lnTo>
                  <a:lnTo>
                    <a:pt x="26365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1671" y="3953763"/>
              <a:ext cx="3316211" cy="29019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5944" y="4589398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33654" y="0"/>
                  </a:moveTo>
                  <a:lnTo>
                    <a:pt x="26365" y="0"/>
                  </a:lnTo>
                  <a:lnTo>
                    <a:pt x="19138" y="0"/>
                  </a:lnTo>
                  <a:lnTo>
                    <a:pt x="12941" y="2539"/>
                  </a:lnTo>
                  <a:lnTo>
                    <a:pt x="2590" y="12826"/>
                  </a:lnTo>
                  <a:lnTo>
                    <a:pt x="0" y="19050"/>
                  </a:lnTo>
                  <a:lnTo>
                    <a:pt x="0" y="33655"/>
                  </a:lnTo>
                  <a:lnTo>
                    <a:pt x="2590" y="39877"/>
                  </a:lnTo>
                  <a:lnTo>
                    <a:pt x="12941" y="50164"/>
                  </a:lnTo>
                  <a:lnTo>
                    <a:pt x="19138" y="52831"/>
                  </a:lnTo>
                  <a:lnTo>
                    <a:pt x="33654" y="52831"/>
                  </a:lnTo>
                  <a:lnTo>
                    <a:pt x="39890" y="50164"/>
                  </a:lnTo>
                  <a:lnTo>
                    <a:pt x="50241" y="39877"/>
                  </a:lnTo>
                  <a:lnTo>
                    <a:pt x="52819" y="33655"/>
                  </a:lnTo>
                  <a:lnTo>
                    <a:pt x="52819" y="19050"/>
                  </a:lnTo>
                  <a:lnTo>
                    <a:pt x="50241" y="12826"/>
                  </a:lnTo>
                  <a:lnTo>
                    <a:pt x="39890" y="2539"/>
                  </a:lnTo>
                  <a:lnTo>
                    <a:pt x="3365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5944" y="4589398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365" y="0"/>
                  </a:moveTo>
                  <a:lnTo>
                    <a:pt x="33654" y="0"/>
                  </a:lnTo>
                  <a:lnTo>
                    <a:pt x="39890" y="2539"/>
                  </a:lnTo>
                  <a:lnTo>
                    <a:pt x="45059" y="7746"/>
                  </a:lnTo>
                  <a:lnTo>
                    <a:pt x="50241" y="12826"/>
                  </a:lnTo>
                  <a:lnTo>
                    <a:pt x="52819" y="19050"/>
                  </a:lnTo>
                  <a:lnTo>
                    <a:pt x="52819" y="26288"/>
                  </a:lnTo>
                  <a:lnTo>
                    <a:pt x="52819" y="33655"/>
                  </a:lnTo>
                  <a:lnTo>
                    <a:pt x="50241" y="39877"/>
                  </a:lnTo>
                  <a:lnTo>
                    <a:pt x="45059" y="45084"/>
                  </a:lnTo>
                  <a:lnTo>
                    <a:pt x="39890" y="50164"/>
                  </a:lnTo>
                  <a:lnTo>
                    <a:pt x="33654" y="52831"/>
                  </a:lnTo>
                  <a:lnTo>
                    <a:pt x="26365" y="52831"/>
                  </a:lnTo>
                  <a:lnTo>
                    <a:pt x="19138" y="52831"/>
                  </a:lnTo>
                  <a:lnTo>
                    <a:pt x="12941" y="50164"/>
                  </a:lnTo>
                  <a:lnTo>
                    <a:pt x="7759" y="45084"/>
                  </a:lnTo>
                  <a:lnTo>
                    <a:pt x="2590" y="39877"/>
                  </a:lnTo>
                  <a:lnTo>
                    <a:pt x="0" y="33655"/>
                  </a:lnTo>
                  <a:lnTo>
                    <a:pt x="0" y="26288"/>
                  </a:lnTo>
                  <a:lnTo>
                    <a:pt x="0" y="19050"/>
                  </a:lnTo>
                  <a:lnTo>
                    <a:pt x="2590" y="12826"/>
                  </a:lnTo>
                  <a:lnTo>
                    <a:pt x="7759" y="7746"/>
                  </a:lnTo>
                  <a:lnTo>
                    <a:pt x="12941" y="2539"/>
                  </a:lnTo>
                  <a:lnTo>
                    <a:pt x="19138" y="0"/>
                  </a:lnTo>
                  <a:lnTo>
                    <a:pt x="26365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6787" y="4468876"/>
              <a:ext cx="4522863" cy="2901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75944" y="5104511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33654" y="0"/>
                  </a:moveTo>
                  <a:lnTo>
                    <a:pt x="26365" y="0"/>
                  </a:lnTo>
                  <a:lnTo>
                    <a:pt x="19138" y="0"/>
                  </a:lnTo>
                  <a:lnTo>
                    <a:pt x="12941" y="2539"/>
                  </a:lnTo>
                  <a:lnTo>
                    <a:pt x="2590" y="12826"/>
                  </a:lnTo>
                  <a:lnTo>
                    <a:pt x="0" y="19050"/>
                  </a:lnTo>
                  <a:lnTo>
                    <a:pt x="0" y="33655"/>
                  </a:lnTo>
                  <a:lnTo>
                    <a:pt x="2590" y="39877"/>
                  </a:lnTo>
                  <a:lnTo>
                    <a:pt x="12941" y="50164"/>
                  </a:lnTo>
                  <a:lnTo>
                    <a:pt x="19138" y="52831"/>
                  </a:lnTo>
                  <a:lnTo>
                    <a:pt x="33654" y="52831"/>
                  </a:lnTo>
                  <a:lnTo>
                    <a:pt x="39890" y="50164"/>
                  </a:lnTo>
                  <a:lnTo>
                    <a:pt x="50241" y="39877"/>
                  </a:lnTo>
                  <a:lnTo>
                    <a:pt x="52819" y="33655"/>
                  </a:lnTo>
                  <a:lnTo>
                    <a:pt x="52819" y="19050"/>
                  </a:lnTo>
                  <a:lnTo>
                    <a:pt x="50241" y="12826"/>
                  </a:lnTo>
                  <a:lnTo>
                    <a:pt x="39890" y="2539"/>
                  </a:lnTo>
                  <a:lnTo>
                    <a:pt x="3365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75944" y="5104511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365" y="0"/>
                  </a:moveTo>
                  <a:lnTo>
                    <a:pt x="33654" y="0"/>
                  </a:lnTo>
                  <a:lnTo>
                    <a:pt x="39890" y="2539"/>
                  </a:lnTo>
                  <a:lnTo>
                    <a:pt x="45059" y="7746"/>
                  </a:lnTo>
                  <a:lnTo>
                    <a:pt x="50241" y="12826"/>
                  </a:lnTo>
                  <a:lnTo>
                    <a:pt x="52819" y="19050"/>
                  </a:lnTo>
                  <a:lnTo>
                    <a:pt x="52819" y="26288"/>
                  </a:lnTo>
                  <a:lnTo>
                    <a:pt x="52819" y="33655"/>
                  </a:lnTo>
                  <a:lnTo>
                    <a:pt x="50241" y="39877"/>
                  </a:lnTo>
                  <a:lnTo>
                    <a:pt x="45059" y="45084"/>
                  </a:lnTo>
                  <a:lnTo>
                    <a:pt x="39890" y="50164"/>
                  </a:lnTo>
                  <a:lnTo>
                    <a:pt x="33654" y="52831"/>
                  </a:lnTo>
                  <a:lnTo>
                    <a:pt x="26365" y="52831"/>
                  </a:lnTo>
                  <a:lnTo>
                    <a:pt x="19138" y="52831"/>
                  </a:lnTo>
                  <a:lnTo>
                    <a:pt x="12941" y="50164"/>
                  </a:lnTo>
                  <a:lnTo>
                    <a:pt x="7759" y="45084"/>
                  </a:lnTo>
                  <a:lnTo>
                    <a:pt x="2590" y="39877"/>
                  </a:lnTo>
                  <a:lnTo>
                    <a:pt x="0" y="33655"/>
                  </a:lnTo>
                  <a:lnTo>
                    <a:pt x="0" y="26288"/>
                  </a:lnTo>
                  <a:lnTo>
                    <a:pt x="0" y="19050"/>
                  </a:lnTo>
                  <a:lnTo>
                    <a:pt x="2590" y="12826"/>
                  </a:lnTo>
                  <a:lnTo>
                    <a:pt x="7759" y="7746"/>
                  </a:lnTo>
                  <a:lnTo>
                    <a:pt x="12941" y="2539"/>
                  </a:lnTo>
                  <a:lnTo>
                    <a:pt x="19138" y="0"/>
                  </a:lnTo>
                  <a:lnTo>
                    <a:pt x="26365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9911" y="4983988"/>
              <a:ext cx="5380799" cy="29171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75944" y="5619597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33654" y="0"/>
                  </a:moveTo>
                  <a:lnTo>
                    <a:pt x="26365" y="0"/>
                  </a:lnTo>
                  <a:lnTo>
                    <a:pt x="19138" y="0"/>
                  </a:lnTo>
                  <a:lnTo>
                    <a:pt x="12941" y="2565"/>
                  </a:lnTo>
                  <a:lnTo>
                    <a:pt x="2590" y="12852"/>
                  </a:lnTo>
                  <a:lnTo>
                    <a:pt x="0" y="19062"/>
                  </a:lnTo>
                  <a:lnTo>
                    <a:pt x="0" y="33655"/>
                  </a:lnTo>
                  <a:lnTo>
                    <a:pt x="2590" y="39890"/>
                  </a:lnTo>
                  <a:lnTo>
                    <a:pt x="12941" y="50228"/>
                  </a:lnTo>
                  <a:lnTo>
                    <a:pt x="19138" y="52819"/>
                  </a:lnTo>
                  <a:lnTo>
                    <a:pt x="33654" y="52819"/>
                  </a:lnTo>
                  <a:lnTo>
                    <a:pt x="39890" y="50228"/>
                  </a:lnTo>
                  <a:lnTo>
                    <a:pt x="50241" y="39890"/>
                  </a:lnTo>
                  <a:lnTo>
                    <a:pt x="52819" y="33655"/>
                  </a:lnTo>
                  <a:lnTo>
                    <a:pt x="52819" y="19062"/>
                  </a:lnTo>
                  <a:lnTo>
                    <a:pt x="50241" y="12852"/>
                  </a:lnTo>
                  <a:lnTo>
                    <a:pt x="39890" y="2565"/>
                  </a:lnTo>
                  <a:lnTo>
                    <a:pt x="3365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75944" y="5619597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365" y="0"/>
                  </a:moveTo>
                  <a:lnTo>
                    <a:pt x="33654" y="0"/>
                  </a:lnTo>
                  <a:lnTo>
                    <a:pt x="39890" y="2565"/>
                  </a:lnTo>
                  <a:lnTo>
                    <a:pt x="45059" y="7708"/>
                  </a:lnTo>
                  <a:lnTo>
                    <a:pt x="50241" y="12852"/>
                  </a:lnTo>
                  <a:lnTo>
                    <a:pt x="52819" y="19062"/>
                  </a:lnTo>
                  <a:lnTo>
                    <a:pt x="52819" y="26365"/>
                  </a:lnTo>
                  <a:lnTo>
                    <a:pt x="52819" y="33655"/>
                  </a:lnTo>
                  <a:lnTo>
                    <a:pt x="50241" y="39890"/>
                  </a:lnTo>
                  <a:lnTo>
                    <a:pt x="45059" y="45059"/>
                  </a:lnTo>
                  <a:lnTo>
                    <a:pt x="39890" y="50228"/>
                  </a:lnTo>
                  <a:lnTo>
                    <a:pt x="33654" y="52819"/>
                  </a:lnTo>
                  <a:lnTo>
                    <a:pt x="26365" y="52819"/>
                  </a:lnTo>
                  <a:lnTo>
                    <a:pt x="19138" y="52819"/>
                  </a:lnTo>
                  <a:lnTo>
                    <a:pt x="12941" y="50228"/>
                  </a:lnTo>
                  <a:lnTo>
                    <a:pt x="7759" y="45059"/>
                  </a:lnTo>
                  <a:lnTo>
                    <a:pt x="2590" y="39890"/>
                  </a:lnTo>
                  <a:lnTo>
                    <a:pt x="0" y="33655"/>
                  </a:lnTo>
                  <a:lnTo>
                    <a:pt x="0" y="26365"/>
                  </a:lnTo>
                  <a:lnTo>
                    <a:pt x="0" y="19062"/>
                  </a:lnTo>
                  <a:lnTo>
                    <a:pt x="2590" y="12852"/>
                  </a:lnTo>
                  <a:lnTo>
                    <a:pt x="7759" y="7708"/>
                  </a:lnTo>
                  <a:lnTo>
                    <a:pt x="12941" y="2565"/>
                  </a:lnTo>
                  <a:lnTo>
                    <a:pt x="19138" y="0"/>
                  </a:lnTo>
                  <a:lnTo>
                    <a:pt x="26365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8425" y="5499100"/>
              <a:ext cx="10557789" cy="29544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91628" y="2505456"/>
              <a:ext cx="3581400" cy="2577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13204" y="594359"/>
            <a:ext cx="8140700" cy="1329690"/>
            <a:chOff x="2013204" y="594359"/>
            <a:chExt cx="8140700" cy="13296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3204" y="594359"/>
              <a:ext cx="8140446" cy="13296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61718" y="1131951"/>
              <a:ext cx="8056245" cy="30480"/>
            </a:xfrm>
            <a:custGeom>
              <a:avLst/>
              <a:gdLst/>
              <a:ahLst/>
              <a:cxnLst/>
              <a:rect l="l" t="t" r="r" b="b"/>
              <a:pathLst>
                <a:path w="8056245" h="30480">
                  <a:moveTo>
                    <a:pt x="8055863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8055863" y="30479"/>
                  </a:lnTo>
                  <a:lnTo>
                    <a:pt x="805586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61718" y="1131951"/>
              <a:ext cx="8056245" cy="30480"/>
            </a:xfrm>
            <a:custGeom>
              <a:avLst/>
              <a:gdLst/>
              <a:ahLst/>
              <a:cxnLst/>
              <a:rect l="l" t="t" r="r" b="b"/>
              <a:pathLst>
                <a:path w="8056245" h="30480">
                  <a:moveTo>
                    <a:pt x="0" y="0"/>
                  </a:moveTo>
                  <a:lnTo>
                    <a:pt x="2685287" y="0"/>
                  </a:lnTo>
                  <a:lnTo>
                    <a:pt x="5370576" y="0"/>
                  </a:lnTo>
                  <a:lnTo>
                    <a:pt x="8055863" y="0"/>
                  </a:lnTo>
                  <a:lnTo>
                    <a:pt x="8055863" y="30479"/>
                  </a:lnTo>
                  <a:lnTo>
                    <a:pt x="5370576" y="30479"/>
                  </a:lnTo>
                  <a:lnTo>
                    <a:pt x="2685287" y="30479"/>
                  </a:lnTo>
                  <a:lnTo>
                    <a:pt x="0" y="30479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5208" y="620267"/>
              <a:ext cx="8082533" cy="4686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2988" y="646048"/>
              <a:ext cx="8065642" cy="4523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8808" y="1351787"/>
              <a:ext cx="3804666" cy="4686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4236" y="1377568"/>
              <a:ext cx="3812286" cy="5114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96842" y="1863470"/>
              <a:ext cx="3787140" cy="30480"/>
            </a:xfrm>
            <a:custGeom>
              <a:avLst/>
              <a:gdLst/>
              <a:ahLst/>
              <a:cxnLst/>
              <a:rect l="l" t="t" r="r" b="b"/>
              <a:pathLst>
                <a:path w="3787140" h="30480">
                  <a:moveTo>
                    <a:pt x="3787140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3787140" y="30479"/>
                  </a:lnTo>
                  <a:lnTo>
                    <a:pt x="378714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96842" y="1863470"/>
              <a:ext cx="3787140" cy="30480"/>
            </a:xfrm>
            <a:custGeom>
              <a:avLst/>
              <a:gdLst/>
              <a:ahLst/>
              <a:cxnLst/>
              <a:rect l="l" t="t" r="r" b="b"/>
              <a:pathLst>
                <a:path w="3787140" h="30480">
                  <a:moveTo>
                    <a:pt x="0" y="0"/>
                  </a:moveTo>
                  <a:lnTo>
                    <a:pt x="1893570" y="0"/>
                  </a:lnTo>
                  <a:lnTo>
                    <a:pt x="3787140" y="0"/>
                  </a:lnTo>
                  <a:lnTo>
                    <a:pt x="3787140" y="30479"/>
                  </a:lnTo>
                  <a:lnTo>
                    <a:pt x="1893570" y="30479"/>
                  </a:lnTo>
                  <a:lnTo>
                    <a:pt x="0" y="3047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838200" y="2298192"/>
            <a:ext cx="5638165" cy="3907154"/>
            <a:chOff x="838200" y="2298192"/>
            <a:chExt cx="5638165" cy="3907154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200" y="2298192"/>
              <a:ext cx="5638038" cy="3906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396" y="2391130"/>
              <a:ext cx="169951" cy="1745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540" y="2409698"/>
              <a:ext cx="156756" cy="1619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4231" y="2324087"/>
              <a:ext cx="2474214" cy="3078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5632" y="2906242"/>
              <a:ext cx="183654" cy="1745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459" y="2924810"/>
              <a:ext cx="170789" cy="1619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4231" y="2839212"/>
              <a:ext cx="3115818" cy="3093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0203" y="3421354"/>
              <a:ext cx="180594" cy="1745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2929" y="3439922"/>
              <a:ext cx="167843" cy="1619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5756" y="3354324"/>
              <a:ext cx="3330702" cy="3093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4107" y="3934968"/>
              <a:ext cx="185165" cy="1760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6896" y="3953637"/>
              <a:ext cx="172351" cy="1633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4231" y="3869423"/>
              <a:ext cx="3169158" cy="3078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1728" y="4454652"/>
              <a:ext cx="177520" cy="1714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4605" y="4472813"/>
              <a:ext cx="164642" cy="1592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0431" y="4384535"/>
              <a:ext cx="3163062" cy="3078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8680" y="4966690"/>
              <a:ext cx="180594" cy="17452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1888" y="4984496"/>
              <a:ext cx="167360" cy="16268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431" y="4899660"/>
              <a:ext cx="5279898" cy="3093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1728" y="5484876"/>
              <a:ext cx="177520" cy="1714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4605" y="5502783"/>
              <a:ext cx="164642" cy="15947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71956" y="5414772"/>
              <a:ext cx="5037582" cy="30783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1728" y="5996927"/>
              <a:ext cx="177520" cy="17452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4809" y="6015494"/>
              <a:ext cx="164439" cy="1618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71956" y="5929883"/>
              <a:ext cx="5170170" cy="249936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315200" y="2223516"/>
            <a:ext cx="3575304" cy="44912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5152" y="733044"/>
            <a:ext cx="10099040" cy="4826000"/>
            <a:chOff x="835152" y="733044"/>
            <a:chExt cx="10099040" cy="4826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152" y="733044"/>
              <a:ext cx="10098786" cy="48257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688" y="826008"/>
              <a:ext cx="121157" cy="1760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680" y="844423"/>
              <a:ext cx="108521" cy="1635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032" y="758939"/>
              <a:ext cx="5439918" cy="3077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928" y="1267942"/>
              <a:ext cx="215658" cy="1745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158" y="1286383"/>
              <a:ext cx="203949" cy="1619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6840" y="1200912"/>
              <a:ext cx="6390894" cy="3092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928" y="1709953"/>
              <a:ext cx="201942" cy="1729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158" y="1728343"/>
              <a:ext cx="190030" cy="1593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9032" y="1642859"/>
              <a:ext cx="9124950" cy="3129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7928" y="2151913"/>
              <a:ext cx="217170" cy="1729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0158" y="2170302"/>
              <a:ext cx="204673" cy="15938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6840" y="2084832"/>
              <a:ext cx="8629777" cy="3092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5316" y="2377439"/>
              <a:ext cx="1159002" cy="3092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356" y="3886165"/>
              <a:ext cx="169951" cy="9680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55929" y="3898519"/>
              <a:ext cx="117475" cy="45720"/>
            </a:xfrm>
            <a:custGeom>
              <a:avLst/>
              <a:gdLst/>
              <a:ahLst/>
              <a:cxnLst/>
              <a:rect l="l" t="t" r="r" b="b"/>
              <a:pathLst>
                <a:path w="117475" h="45720">
                  <a:moveTo>
                    <a:pt x="112699" y="0"/>
                  </a:moveTo>
                  <a:lnTo>
                    <a:pt x="86156" y="857"/>
                  </a:lnTo>
                  <a:lnTo>
                    <a:pt x="53670" y="1142"/>
                  </a:lnTo>
                  <a:lnTo>
                    <a:pt x="31816" y="857"/>
                  </a:lnTo>
                  <a:lnTo>
                    <a:pt x="11887" y="0"/>
                  </a:lnTo>
                  <a:lnTo>
                    <a:pt x="9558" y="9765"/>
                  </a:lnTo>
                  <a:lnTo>
                    <a:pt x="6800" y="19637"/>
                  </a:lnTo>
                  <a:lnTo>
                    <a:pt x="3614" y="29628"/>
                  </a:lnTo>
                  <a:lnTo>
                    <a:pt x="0" y="39750"/>
                  </a:lnTo>
                  <a:lnTo>
                    <a:pt x="4787" y="45211"/>
                  </a:lnTo>
                  <a:lnTo>
                    <a:pt x="21370" y="44354"/>
                  </a:lnTo>
                  <a:lnTo>
                    <a:pt x="41211" y="44068"/>
                  </a:lnTo>
                  <a:lnTo>
                    <a:pt x="74034" y="44354"/>
                  </a:lnTo>
                  <a:lnTo>
                    <a:pt x="104648" y="45211"/>
                  </a:lnTo>
                  <a:lnTo>
                    <a:pt x="107298" y="35095"/>
                  </a:lnTo>
                  <a:lnTo>
                    <a:pt x="110258" y="25145"/>
                  </a:lnTo>
                  <a:lnTo>
                    <a:pt x="113527" y="15386"/>
                  </a:lnTo>
                  <a:lnTo>
                    <a:pt x="117106" y="5841"/>
                  </a:lnTo>
                  <a:lnTo>
                    <a:pt x="112699" y="0"/>
                  </a:lnTo>
                  <a:close/>
                </a:path>
              </a:pathLst>
            </a:custGeom>
            <a:solidFill>
              <a:srgbClr val="BBE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55929" y="3898519"/>
              <a:ext cx="117475" cy="45720"/>
            </a:xfrm>
            <a:custGeom>
              <a:avLst/>
              <a:gdLst/>
              <a:ahLst/>
              <a:cxnLst/>
              <a:rect l="l" t="t" r="r" b="b"/>
              <a:pathLst>
                <a:path w="117475" h="45720">
                  <a:moveTo>
                    <a:pt x="11887" y="0"/>
                  </a:moveTo>
                  <a:lnTo>
                    <a:pt x="21612" y="500"/>
                  </a:lnTo>
                  <a:lnTo>
                    <a:pt x="31816" y="857"/>
                  </a:lnTo>
                  <a:lnTo>
                    <a:pt x="42501" y="1071"/>
                  </a:lnTo>
                  <a:lnTo>
                    <a:pt x="53670" y="1142"/>
                  </a:lnTo>
                  <a:lnTo>
                    <a:pt x="70655" y="1071"/>
                  </a:lnTo>
                  <a:lnTo>
                    <a:pt x="86156" y="857"/>
                  </a:lnTo>
                  <a:lnTo>
                    <a:pt x="100172" y="500"/>
                  </a:lnTo>
                  <a:lnTo>
                    <a:pt x="112699" y="0"/>
                  </a:lnTo>
                  <a:lnTo>
                    <a:pt x="117106" y="5841"/>
                  </a:lnTo>
                  <a:lnTo>
                    <a:pt x="113527" y="15386"/>
                  </a:lnTo>
                  <a:lnTo>
                    <a:pt x="110258" y="25145"/>
                  </a:lnTo>
                  <a:lnTo>
                    <a:pt x="107298" y="35095"/>
                  </a:lnTo>
                  <a:lnTo>
                    <a:pt x="104648" y="45211"/>
                  </a:lnTo>
                  <a:lnTo>
                    <a:pt x="89617" y="44711"/>
                  </a:lnTo>
                  <a:lnTo>
                    <a:pt x="74034" y="44354"/>
                  </a:lnTo>
                  <a:lnTo>
                    <a:pt x="57899" y="44140"/>
                  </a:lnTo>
                  <a:lnTo>
                    <a:pt x="41211" y="44068"/>
                  </a:lnTo>
                  <a:lnTo>
                    <a:pt x="30884" y="44140"/>
                  </a:lnTo>
                  <a:lnTo>
                    <a:pt x="21370" y="44354"/>
                  </a:lnTo>
                  <a:lnTo>
                    <a:pt x="12672" y="44711"/>
                  </a:lnTo>
                  <a:lnTo>
                    <a:pt x="4787" y="45211"/>
                  </a:lnTo>
                  <a:lnTo>
                    <a:pt x="0" y="39750"/>
                  </a:lnTo>
                  <a:lnTo>
                    <a:pt x="3614" y="29628"/>
                  </a:lnTo>
                  <a:lnTo>
                    <a:pt x="6800" y="19637"/>
                  </a:lnTo>
                  <a:lnTo>
                    <a:pt x="9558" y="9765"/>
                  </a:lnTo>
                  <a:lnTo>
                    <a:pt x="1188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608" y="3706355"/>
              <a:ext cx="9530334" cy="3848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7574" y="3726561"/>
              <a:ext cx="9517494" cy="37160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0308" y="4084307"/>
              <a:ext cx="9967722" cy="3848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4049" y="4104513"/>
              <a:ext cx="9953980" cy="37160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0016" y="4462259"/>
              <a:ext cx="9961626" cy="3848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3935" y="4482465"/>
              <a:ext cx="9949103" cy="37160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1060" y="4840211"/>
              <a:ext cx="9539478" cy="3848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4179" y="4860416"/>
              <a:ext cx="9527374" cy="37160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0308" y="5218163"/>
              <a:ext cx="1840229" cy="30709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4049" y="5238369"/>
              <a:ext cx="1827123" cy="2946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84347" y="5461965"/>
              <a:ext cx="64820" cy="6482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802000" y="5486780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7431" y="0"/>
                  </a:moveTo>
                  <a:lnTo>
                    <a:pt x="21590" y="0"/>
                  </a:lnTo>
                  <a:lnTo>
                    <a:pt x="15493" y="0"/>
                  </a:lnTo>
                  <a:lnTo>
                    <a:pt x="10413" y="2032"/>
                  </a:lnTo>
                  <a:lnTo>
                    <a:pt x="6350" y="6223"/>
                  </a:lnTo>
                  <a:lnTo>
                    <a:pt x="2159" y="10414"/>
                  </a:lnTo>
                  <a:lnTo>
                    <a:pt x="0" y="15367"/>
                  </a:lnTo>
                  <a:lnTo>
                    <a:pt x="0" y="27305"/>
                  </a:lnTo>
                  <a:lnTo>
                    <a:pt x="2159" y="32258"/>
                  </a:lnTo>
                  <a:lnTo>
                    <a:pt x="6350" y="36449"/>
                  </a:lnTo>
                  <a:lnTo>
                    <a:pt x="10413" y="40767"/>
                  </a:lnTo>
                  <a:lnTo>
                    <a:pt x="15493" y="42799"/>
                  </a:lnTo>
                  <a:lnTo>
                    <a:pt x="27431" y="42799"/>
                  </a:lnTo>
                  <a:lnTo>
                    <a:pt x="32512" y="40767"/>
                  </a:lnTo>
                  <a:lnTo>
                    <a:pt x="36575" y="36449"/>
                  </a:lnTo>
                  <a:lnTo>
                    <a:pt x="40767" y="32258"/>
                  </a:lnTo>
                  <a:lnTo>
                    <a:pt x="42925" y="27305"/>
                  </a:lnTo>
                  <a:lnTo>
                    <a:pt x="42925" y="15367"/>
                  </a:lnTo>
                  <a:lnTo>
                    <a:pt x="40767" y="10414"/>
                  </a:lnTo>
                  <a:lnTo>
                    <a:pt x="36575" y="6223"/>
                  </a:lnTo>
                  <a:lnTo>
                    <a:pt x="32512" y="2032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BBE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02000" y="5486780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90" y="0"/>
                  </a:moveTo>
                  <a:lnTo>
                    <a:pt x="27431" y="0"/>
                  </a:lnTo>
                  <a:lnTo>
                    <a:pt x="32512" y="2032"/>
                  </a:lnTo>
                  <a:lnTo>
                    <a:pt x="36575" y="6223"/>
                  </a:lnTo>
                  <a:lnTo>
                    <a:pt x="40767" y="10414"/>
                  </a:lnTo>
                  <a:lnTo>
                    <a:pt x="42925" y="15367"/>
                  </a:lnTo>
                  <a:lnTo>
                    <a:pt x="42925" y="21463"/>
                  </a:lnTo>
                  <a:lnTo>
                    <a:pt x="42925" y="27305"/>
                  </a:lnTo>
                  <a:lnTo>
                    <a:pt x="40767" y="32258"/>
                  </a:lnTo>
                  <a:lnTo>
                    <a:pt x="36575" y="36449"/>
                  </a:lnTo>
                  <a:lnTo>
                    <a:pt x="32512" y="40767"/>
                  </a:lnTo>
                  <a:lnTo>
                    <a:pt x="27431" y="42799"/>
                  </a:lnTo>
                  <a:lnTo>
                    <a:pt x="21590" y="42799"/>
                  </a:lnTo>
                  <a:lnTo>
                    <a:pt x="15493" y="42799"/>
                  </a:lnTo>
                  <a:lnTo>
                    <a:pt x="10413" y="40767"/>
                  </a:lnTo>
                  <a:lnTo>
                    <a:pt x="6350" y="36449"/>
                  </a:lnTo>
                  <a:lnTo>
                    <a:pt x="2159" y="32258"/>
                  </a:lnTo>
                  <a:lnTo>
                    <a:pt x="0" y="27305"/>
                  </a:lnTo>
                  <a:lnTo>
                    <a:pt x="0" y="21463"/>
                  </a:lnTo>
                  <a:lnTo>
                    <a:pt x="0" y="15367"/>
                  </a:lnTo>
                  <a:lnTo>
                    <a:pt x="2159" y="10414"/>
                  </a:lnTo>
                  <a:lnTo>
                    <a:pt x="6350" y="6223"/>
                  </a:lnTo>
                  <a:lnTo>
                    <a:pt x="10413" y="2032"/>
                  </a:lnTo>
                  <a:lnTo>
                    <a:pt x="15493" y="0"/>
                  </a:lnTo>
                  <a:lnTo>
                    <a:pt x="2159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1" y="19809"/>
            <a:ext cx="12172188" cy="683818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19" y="5718047"/>
            <a:ext cx="6200775" cy="727710"/>
            <a:chOff x="426719" y="5718047"/>
            <a:chExt cx="6200775" cy="727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19" y="5718047"/>
              <a:ext cx="6200394" cy="72770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9493" y="5902235"/>
              <a:ext cx="74295" cy="24765"/>
            </a:xfrm>
            <a:custGeom>
              <a:avLst/>
              <a:gdLst/>
              <a:ahLst/>
              <a:cxnLst/>
              <a:rect l="l" t="t" r="r" b="b"/>
              <a:pathLst>
                <a:path w="74295" h="24764">
                  <a:moveTo>
                    <a:pt x="71881" y="0"/>
                  </a:moveTo>
                  <a:lnTo>
                    <a:pt x="63524" y="976"/>
                  </a:lnTo>
                  <a:lnTo>
                    <a:pt x="54511" y="1674"/>
                  </a:lnTo>
                  <a:lnTo>
                    <a:pt x="44846" y="2094"/>
                  </a:lnTo>
                  <a:lnTo>
                    <a:pt x="34531" y="2235"/>
                  </a:lnTo>
                  <a:lnTo>
                    <a:pt x="5956" y="1930"/>
                  </a:lnTo>
                  <a:lnTo>
                    <a:pt x="4165" y="9029"/>
                  </a:lnTo>
                  <a:lnTo>
                    <a:pt x="2184" y="15925"/>
                  </a:lnTo>
                  <a:lnTo>
                    <a:pt x="0" y="22631"/>
                  </a:lnTo>
                  <a:lnTo>
                    <a:pt x="1943" y="24549"/>
                  </a:lnTo>
                  <a:lnTo>
                    <a:pt x="13316" y="24225"/>
                  </a:lnTo>
                  <a:lnTo>
                    <a:pt x="37503" y="23812"/>
                  </a:lnTo>
                  <a:lnTo>
                    <a:pt x="50676" y="23995"/>
                  </a:lnTo>
                  <a:lnTo>
                    <a:pt x="66382" y="24549"/>
                  </a:lnTo>
                  <a:lnTo>
                    <a:pt x="68262" y="16865"/>
                  </a:lnTo>
                  <a:lnTo>
                    <a:pt x="70700" y="9321"/>
                  </a:lnTo>
                  <a:lnTo>
                    <a:pt x="73672" y="1930"/>
                  </a:lnTo>
                  <a:lnTo>
                    <a:pt x="71881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493" y="5902235"/>
              <a:ext cx="74295" cy="24765"/>
            </a:xfrm>
            <a:custGeom>
              <a:avLst/>
              <a:gdLst/>
              <a:ahLst/>
              <a:cxnLst/>
              <a:rect l="l" t="t" r="r" b="b"/>
              <a:pathLst>
                <a:path w="74295" h="24764">
                  <a:moveTo>
                    <a:pt x="71881" y="0"/>
                  </a:moveTo>
                  <a:lnTo>
                    <a:pt x="73672" y="1930"/>
                  </a:lnTo>
                  <a:lnTo>
                    <a:pt x="70700" y="9321"/>
                  </a:lnTo>
                  <a:lnTo>
                    <a:pt x="68262" y="16865"/>
                  </a:lnTo>
                  <a:lnTo>
                    <a:pt x="66382" y="24549"/>
                  </a:lnTo>
                  <a:lnTo>
                    <a:pt x="58212" y="24225"/>
                  </a:lnTo>
                  <a:lnTo>
                    <a:pt x="50676" y="23995"/>
                  </a:lnTo>
                  <a:lnTo>
                    <a:pt x="43772" y="23857"/>
                  </a:lnTo>
                  <a:lnTo>
                    <a:pt x="37503" y="23812"/>
                  </a:lnTo>
                  <a:lnTo>
                    <a:pt x="31094" y="23857"/>
                  </a:lnTo>
                  <a:lnTo>
                    <a:pt x="23033" y="23995"/>
                  </a:lnTo>
                  <a:lnTo>
                    <a:pt x="13316" y="24225"/>
                  </a:lnTo>
                  <a:lnTo>
                    <a:pt x="1943" y="24549"/>
                  </a:lnTo>
                  <a:lnTo>
                    <a:pt x="0" y="22631"/>
                  </a:lnTo>
                  <a:lnTo>
                    <a:pt x="2184" y="15925"/>
                  </a:lnTo>
                  <a:lnTo>
                    <a:pt x="4165" y="9029"/>
                  </a:lnTo>
                  <a:lnTo>
                    <a:pt x="5956" y="1930"/>
                  </a:lnTo>
                  <a:lnTo>
                    <a:pt x="14885" y="2063"/>
                  </a:lnTo>
                  <a:lnTo>
                    <a:pt x="22625" y="2159"/>
                  </a:lnTo>
                  <a:lnTo>
                    <a:pt x="29173" y="2216"/>
                  </a:lnTo>
                  <a:lnTo>
                    <a:pt x="34531" y="2235"/>
                  </a:lnTo>
                  <a:lnTo>
                    <a:pt x="44846" y="2094"/>
                  </a:lnTo>
                  <a:lnTo>
                    <a:pt x="54511" y="1674"/>
                  </a:lnTo>
                  <a:lnTo>
                    <a:pt x="63524" y="976"/>
                  </a:lnTo>
                  <a:lnTo>
                    <a:pt x="7188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95" y="5748527"/>
              <a:ext cx="1357085" cy="2474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94458" y="5902235"/>
              <a:ext cx="73660" cy="24765"/>
            </a:xfrm>
            <a:custGeom>
              <a:avLst/>
              <a:gdLst/>
              <a:ahLst/>
              <a:cxnLst/>
              <a:rect l="l" t="t" r="r" b="b"/>
              <a:pathLst>
                <a:path w="73660" h="24764">
                  <a:moveTo>
                    <a:pt x="71882" y="0"/>
                  </a:moveTo>
                  <a:lnTo>
                    <a:pt x="63476" y="976"/>
                  </a:lnTo>
                  <a:lnTo>
                    <a:pt x="54451" y="1674"/>
                  </a:lnTo>
                  <a:lnTo>
                    <a:pt x="44807" y="2094"/>
                  </a:lnTo>
                  <a:lnTo>
                    <a:pt x="34543" y="2235"/>
                  </a:lnTo>
                  <a:lnTo>
                    <a:pt x="5968" y="1930"/>
                  </a:lnTo>
                  <a:lnTo>
                    <a:pt x="4191" y="9029"/>
                  </a:lnTo>
                  <a:lnTo>
                    <a:pt x="2159" y="15925"/>
                  </a:lnTo>
                  <a:lnTo>
                    <a:pt x="0" y="22631"/>
                  </a:lnTo>
                  <a:lnTo>
                    <a:pt x="1905" y="24549"/>
                  </a:lnTo>
                  <a:lnTo>
                    <a:pt x="13283" y="24225"/>
                  </a:lnTo>
                  <a:lnTo>
                    <a:pt x="37465" y="23812"/>
                  </a:lnTo>
                  <a:lnTo>
                    <a:pt x="50641" y="23995"/>
                  </a:lnTo>
                  <a:lnTo>
                    <a:pt x="66293" y="24549"/>
                  </a:lnTo>
                  <a:lnTo>
                    <a:pt x="68199" y="16865"/>
                  </a:lnTo>
                  <a:lnTo>
                    <a:pt x="70612" y="9321"/>
                  </a:lnTo>
                  <a:lnTo>
                    <a:pt x="73660" y="1930"/>
                  </a:lnTo>
                  <a:lnTo>
                    <a:pt x="71882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94458" y="5902235"/>
              <a:ext cx="73660" cy="24765"/>
            </a:xfrm>
            <a:custGeom>
              <a:avLst/>
              <a:gdLst/>
              <a:ahLst/>
              <a:cxnLst/>
              <a:rect l="l" t="t" r="r" b="b"/>
              <a:pathLst>
                <a:path w="73660" h="24764">
                  <a:moveTo>
                    <a:pt x="71882" y="0"/>
                  </a:moveTo>
                  <a:lnTo>
                    <a:pt x="73660" y="1930"/>
                  </a:lnTo>
                  <a:lnTo>
                    <a:pt x="70612" y="9321"/>
                  </a:lnTo>
                  <a:lnTo>
                    <a:pt x="68199" y="16865"/>
                  </a:lnTo>
                  <a:lnTo>
                    <a:pt x="66293" y="24549"/>
                  </a:lnTo>
                  <a:lnTo>
                    <a:pt x="58146" y="24225"/>
                  </a:lnTo>
                  <a:lnTo>
                    <a:pt x="50641" y="23995"/>
                  </a:lnTo>
                  <a:lnTo>
                    <a:pt x="43755" y="23857"/>
                  </a:lnTo>
                  <a:lnTo>
                    <a:pt x="37465" y="23812"/>
                  </a:lnTo>
                  <a:lnTo>
                    <a:pt x="31087" y="23857"/>
                  </a:lnTo>
                  <a:lnTo>
                    <a:pt x="23018" y="23995"/>
                  </a:lnTo>
                  <a:lnTo>
                    <a:pt x="13283" y="24225"/>
                  </a:lnTo>
                  <a:lnTo>
                    <a:pt x="1905" y="24549"/>
                  </a:lnTo>
                  <a:lnTo>
                    <a:pt x="0" y="22631"/>
                  </a:lnTo>
                  <a:lnTo>
                    <a:pt x="2159" y="15925"/>
                  </a:lnTo>
                  <a:lnTo>
                    <a:pt x="4191" y="9029"/>
                  </a:lnTo>
                  <a:lnTo>
                    <a:pt x="5968" y="1930"/>
                  </a:lnTo>
                  <a:lnTo>
                    <a:pt x="14898" y="2063"/>
                  </a:lnTo>
                  <a:lnTo>
                    <a:pt x="22637" y="2159"/>
                  </a:lnTo>
                  <a:lnTo>
                    <a:pt x="29186" y="2216"/>
                  </a:lnTo>
                  <a:lnTo>
                    <a:pt x="34543" y="2235"/>
                  </a:lnTo>
                  <a:lnTo>
                    <a:pt x="44807" y="2094"/>
                  </a:lnTo>
                  <a:lnTo>
                    <a:pt x="54451" y="1674"/>
                  </a:lnTo>
                  <a:lnTo>
                    <a:pt x="63476" y="976"/>
                  </a:lnTo>
                  <a:lnTo>
                    <a:pt x="7188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4436" y="5743955"/>
              <a:ext cx="4348861" cy="3086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627" y="6245346"/>
              <a:ext cx="95213" cy="465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69493" y="6267995"/>
              <a:ext cx="74295" cy="24765"/>
            </a:xfrm>
            <a:custGeom>
              <a:avLst/>
              <a:gdLst/>
              <a:ahLst/>
              <a:cxnLst/>
              <a:rect l="l" t="t" r="r" b="b"/>
              <a:pathLst>
                <a:path w="74295" h="24764">
                  <a:moveTo>
                    <a:pt x="71881" y="0"/>
                  </a:moveTo>
                  <a:lnTo>
                    <a:pt x="63524" y="976"/>
                  </a:lnTo>
                  <a:lnTo>
                    <a:pt x="54511" y="1674"/>
                  </a:lnTo>
                  <a:lnTo>
                    <a:pt x="44846" y="2094"/>
                  </a:lnTo>
                  <a:lnTo>
                    <a:pt x="34531" y="2235"/>
                  </a:lnTo>
                  <a:lnTo>
                    <a:pt x="5956" y="1930"/>
                  </a:lnTo>
                  <a:lnTo>
                    <a:pt x="4165" y="9029"/>
                  </a:lnTo>
                  <a:lnTo>
                    <a:pt x="2184" y="15925"/>
                  </a:lnTo>
                  <a:lnTo>
                    <a:pt x="0" y="22631"/>
                  </a:lnTo>
                  <a:lnTo>
                    <a:pt x="1943" y="24549"/>
                  </a:lnTo>
                  <a:lnTo>
                    <a:pt x="13316" y="24225"/>
                  </a:lnTo>
                  <a:lnTo>
                    <a:pt x="37503" y="23812"/>
                  </a:lnTo>
                  <a:lnTo>
                    <a:pt x="50676" y="23995"/>
                  </a:lnTo>
                  <a:lnTo>
                    <a:pt x="66382" y="24549"/>
                  </a:lnTo>
                  <a:lnTo>
                    <a:pt x="68262" y="16865"/>
                  </a:lnTo>
                  <a:lnTo>
                    <a:pt x="70700" y="9321"/>
                  </a:lnTo>
                  <a:lnTo>
                    <a:pt x="73672" y="1930"/>
                  </a:lnTo>
                  <a:lnTo>
                    <a:pt x="71881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9493" y="6267995"/>
              <a:ext cx="74295" cy="24765"/>
            </a:xfrm>
            <a:custGeom>
              <a:avLst/>
              <a:gdLst/>
              <a:ahLst/>
              <a:cxnLst/>
              <a:rect l="l" t="t" r="r" b="b"/>
              <a:pathLst>
                <a:path w="74295" h="24764">
                  <a:moveTo>
                    <a:pt x="71881" y="0"/>
                  </a:moveTo>
                  <a:lnTo>
                    <a:pt x="73672" y="1930"/>
                  </a:lnTo>
                  <a:lnTo>
                    <a:pt x="70700" y="9321"/>
                  </a:lnTo>
                  <a:lnTo>
                    <a:pt x="68262" y="16865"/>
                  </a:lnTo>
                  <a:lnTo>
                    <a:pt x="66382" y="24549"/>
                  </a:lnTo>
                  <a:lnTo>
                    <a:pt x="58212" y="24225"/>
                  </a:lnTo>
                  <a:lnTo>
                    <a:pt x="50676" y="23995"/>
                  </a:lnTo>
                  <a:lnTo>
                    <a:pt x="43772" y="23857"/>
                  </a:lnTo>
                  <a:lnTo>
                    <a:pt x="37503" y="23812"/>
                  </a:lnTo>
                  <a:lnTo>
                    <a:pt x="31094" y="23857"/>
                  </a:lnTo>
                  <a:lnTo>
                    <a:pt x="23033" y="23995"/>
                  </a:lnTo>
                  <a:lnTo>
                    <a:pt x="13316" y="24225"/>
                  </a:lnTo>
                  <a:lnTo>
                    <a:pt x="1943" y="24549"/>
                  </a:lnTo>
                  <a:lnTo>
                    <a:pt x="0" y="22631"/>
                  </a:lnTo>
                  <a:lnTo>
                    <a:pt x="2184" y="15925"/>
                  </a:lnTo>
                  <a:lnTo>
                    <a:pt x="4165" y="9029"/>
                  </a:lnTo>
                  <a:lnTo>
                    <a:pt x="5956" y="1930"/>
                  </a:lnTo>
                  <a:lnTo>
                    <a:pt x="14885" y="2063"/>
                  </a:lnTo>
                  <a:lnTo>
                    <a:pt x="22625" y="2158"/>
                  </a:lnTo>
                  <a:lnTo>
                    <a:pt x="29173" y="2216"/>
                  </a:lnTo>
                  <a:lnTo>
                    <a:pt x="34531" y="2235"/>
                  </a:lnTo>
                  <a:lnTo>
                    <a:pt x="44846" y="2094"/>
                  </a:lnTo>
                  <a:lnTo>
                    <a:pt x="54511" y="1674"/>
                  </a:lnTo>
                  <a:lnTo>
                    <a:pt x="63524" y="976"/>
                  </a:lnTo>
                  <a:lnTo>
                    <a:pt x="7188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363" y="6109715"/>
              <a:ext cx="5974842" cy="31018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0" y="0"/>
            <a:ext cx="12192000" cy="5313680"/>
            <a:chOff x="0" y="0"/>
            <a:chExt cx="12192000" cy="531368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1999" cy="53134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0667"/>
              <a:ext cx="12178283" cy="5277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75205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THANK</a:t>
            </a:r>
            <a:r>
              <a:rPr dirty="0" spc="-295"/>
              <a:t> </a:t>
            </a:r>
            <a:r>
              <a:rPr dirty="0" spc="-320"/>
              <a:t>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53183" y="733044"/>
            <a:ext cx="8467090" cy="651510"/>
            <a:chOff x="1853183" y="733044"/>
            <a:chExt cx="8467090" cy="6515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3183" y="733044"/>
              <a:ext cx="8466582" cy="6515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331" y="758952"/>
              <a:ext cx="8394954" cy="5905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9091" y="784479"/>
              <a:ext cx="8413242" cy="5744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01189" y="1276731"/>
              <a:ext cx="8388350" cy="30480"/>
            </a:xfrm>
            <a:custGeom>
              <a:avLst/>
              <a:gdLst/>
              <a:ahLst/>
              <a:cxnLst/>
              <a:rect l="l" t="t" r="r" b="b"/>
              <a:pathLst>
                <a:path w="8388350" h="30480">
                  <a:moveTo>
                    <a:pt x="8388096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8388096" y="30480"/>
                  </a:lnTo>
                  <a:lnTo>
                    <a:pt x="8388096" y="0"/>
                  </a:lnTo>
                  <a:close/>
                </a:path>
              </a:pathLst>
            </a:custGeom>
            <a:solidFill>
              <a:srgbClr val="B799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01189" y="1276731"/>
              <a:ext cx="8388350" cy="30480"/>
            </a:xfrm>
            <a:custGeom>
              <a:avLst/>
              <a:gdLst/>
              <a:ahLst/>
              <a:cxnLst/>
              <a:rect l="l" t="t" r="r" b="b"/>
              <a:pathLst>
                <a:path w="8388350" h="30480">
                  <a:moveTo>
                    <a:pt x="0" y="0"/>
                  </a:moveTo>
                  <a:lnTo>
                    <a:pt x="2097024" y="0"/>
                  </a:lnTo>
                  <a:lnTo>
                    <a:pt x="4194048" y="0"/>
                  </a:lnTo>
                  <a:lnTo>
                    <a:pt x="6291071" y="0"/>
                  </a:lnTo>
                  <a:lnTo>
                    <a:pt x="8388096" y="0"/>
                  </a:lnTo>
                  <a:lnTo>
                    <a:pt x="8388096" y="30480"/>
                  </a:lnTo>
                  <a:lnTo>
                    <a:pt x="6291071" y="30480"/>
                  </a:lnTo>
                  <a:lnTo>
                    <a:pt x="4194048" y="30480"/>
                  </a:lnTo>
                  <a:lnTo>
                    <a:pt x="2097024" y="30480"/>
                  </a:lnTo>
                  <a:lnTo>
                    <a:pt x="0" y="3048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746504" y="2150363"/>
            <a:ext cx="8538210" cy="3399790"/>
            <a:chOff x="1746504" y="2150363"/>
            <a:chExt cx="8538210" cy="339979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504" y="2150363"/>
              <a:ext cx="8538209" cy="33992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6857" y="2177541"/>
              <a:ext cx="8285099" cy="3848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9877" y="2665221"/>
              <a:ext cx="8449183" cy="3971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4637" y="3156584"/>
              <a:ext cx="1560195" cy="296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3925" y="3152901"/>
              <a:ext cx="6473825" cy="3971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0065" y="3644899"/>
              <a:ext cx="6392545" cy="3820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6857" y="4220336"/>
              <a:ext cx="8156829" cy="3934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2224" y="4721097"/>
              <a:ext cx="2504440" cy="3818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04308" y="4700904"/>
              <a:ext cx="5533898" cy="3851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4444" y="5167883"/>
              <a:ext cx="3379978" cy="357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7" y="36573"/>
            <a:ext cx="12073890" cy="6775450"/>
            <a:chOff x="64007" y="36573"/>
            <a:chExt cx="12073890" cy="6775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7" y="36573"/>
              <a:ext cx="12073890" cy="67749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" y="64006"/>
              <a:ext cx="12021312" cy="6722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247" y="71626"/>
            <a:ext cx="12031345" cy="6723380"/>
            <a:chOff x="79247" y="71626"/>
            <a:chExt cx="12031345" cy="6723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47" y="71626"/>
              <a:ext cx="12031218" cy="672312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79" y="99058"/>
              <a:ext cx="11978640" cy="66705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39128" y="184404"/>
              <a:ext cx="5250180" cy="1018540"/>
            </a:xfrm>
            <a:custGeom>
              <a:avLst/>
              <a:gdLst/>
              <a:ahLst/>
              <a:cxnLst/>
              <a:rect l="l" t="t" r="r" b="b"/>
              <a:pathLst>
                <a:path w="5250180" h="1018540">
                  <a:moveTo>
                    <a:pt x="5250180" y="0"/>
                  </a:moveTo>
                  <a:lnTo>
                    <a:pt x="0" y="0"/>
                  </a:lnTo>
                  <a:lnTo>
                    <a:pt x="0" y="1018032"/>
                  </a:lnTo>
                  <a:lnTo>
                    <a:pt x="5250180" y="1018032"/>
                  </a:lnTo>
                  <a:lnTo>
                    <a:pt x="52501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39128" y="184404"/>
              <a:ext cx="5250180" cy="1018540"/>
            </a:xfrm>
            <a:custGeom>
              <a:avLst/>
              <a:gdLst/>
              <a:ahLst/>
              <a:cxnLst/>
              <a:rect l="l" t="t" r="r" b="b"/>
              <a:pathLst>
                <a:path w="5250180" h="1018540">
                  <a:moveTo>
                    <a:pt x="0" y="1018032"/>
                  </a:moveTo>
                  <a:lnTo>
                    <a:pt x="5250180" y="1018032"/>
                  </a:lnTo>
                  <a:lnTo>
                    <a:pt x="5250180" y="0"/>
                  </a:lnTo>
                  <a:lnTo>
                    <a:pt x="0" y="0"/>
                  </a:lnTo>
                  <a:lnTo>
                    <a:pt x="0" y="1018032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76313" y="94945"/>
            <a:ext cx="3782695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3300" algn="l"/>
              </a:tabLst>
            </a:pPr>
            <a:r>
              <a:rPr dirty="0" u="heavy" sz="6600" spc="1180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6600" spc="705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D</a:t>
            </a:r>
            <a:r>
              <a:rPr dirty="0" u="heavy" sz="6600" spc="1155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A</a:t>
            </a:r>
            <a:r>
              <a:rPr dirty="0" u="heavy" sz="6600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	</a:t>
            </a:r>
            <a:r>
              <a:rPr dirty="0" u="heavy" sz="6600" spc="100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pa</a:t>
            </a:r>
            <a:r>
              <a:rPr dirty="0" u="heavy" sz="6600" spc="155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r</a:t>
            </a:r>
            <a:r>
              <a:rPr dirty="0" u="heavy" sz="6600" spc="-20">
                <a:solidFill>
                  <a:srgbClr val="92D050"/>
                </a:solidFill>
                <a:uFill>
                  <a:solidFill>
                    <a:srgbClr val="92D050"/>
                  </a:solidFill>
                </a:uFill>
                <a:latin typeface="Calibri"/>
                <a:cs typeface="Calibri"/>
              </a:rPr>
              <a:t>t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27758"/>
              <a:ext cx="12191999" cy="57302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55191"/>
              <a:ext cx="12191999" cy="570280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739" y="130555"/>
            <a:ext cx="84797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4800" spc="64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</a:rPr>
              <a:t>SUB-INDEX</a:t>
            </a:r>
            <a:r>
              <a:rPr dirty="0" u="heavy" sz="4800" spc="8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4800" spc="844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</a:rPr>
              <a:t>CALCULATION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Shivam garg</dc:creator>
  <dc:title>AIR QUALITY</dc:title>
  <dcterms:created xsi:type="dcterms:W3CDTF">2022-01-07T07:07:05Z</dcterms:created>
  <dcterms:modified xsi:type="dcterms:W3CDTF">2022-01-07T07:07:05Z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2022-01-07T00:00:00Z</vt:filetime>
  </property>
</Properties>
</file>